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77" r:id="rId5"/>
    <p:sldId id="257" r:id="rId6"/>
    <p:sldId id="271" r:id="rId7"/>
    <p:sldId id="281" r:id="rId8"/>
    <p:sldId id="282" r:id="rId9"/>
    <p:sldId id="284" r:id="rId10"/>
    <p:sldId id="259" r:id="rId11"/>
    <p:sldId id="261" r:id="rId12"/>
    <p:sldId id="285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061FAF0-4A70-4816-BD8D-8652919E0481}">
          <p14:sldIdLst>
            <p14:sldId id="277"/>
            <p14:sldId id="257"/>
            <p14:sldId id="271"/>
          </p14:sldIdLst>
        </p14:section>
        <p14:section name="Untitled Section" id="{A6614B17-36D4-44D5-A6B0-5AFCCA2EB982}">
          <p14:sldIdLst>
            <p14:sldId id="281"/>
            <p14:sldId id="282"/>
            <p14:sldId id="284"/>
            <p14:sldId id="259"/>
            <p14:sldId id="261"/>
            <p14:sldId id="285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5220" autoAdjust="0"/>
  </p:normalViewPr>
  <p:slideViewPr>
    <p:cSldViewPr snapToGrid="0">
      <p:cViewPr varScale="1">
        <p:scale>
          <a:sx n="107" d="100"/>
          <a:sy n="107" d="100"/>
        </p:scale>
        <p:origin x="612" y="1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186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179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2186-C111-43A8-A0F7-F77FFDE4DF82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6CFAD-C154-4C9C-AD01-665A505506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2.sv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BBB5B-F3DE-41D7-B279-483D20E8E363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62BC0-7DC4-4569-951D-2BB9475345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442052"/>
            <a:ext cx="12192000" cy="1425257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algn="ctr">
              <a:defRPr sz="6000" cap="all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D39BB44-64AC-49A7-8555-2CC62AD7C2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867309"/>
            <a:ext cx="12192000" cy="10363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marL="0" indent="0" algn="ctr">
              <a:buNone/>
              <a:defRPr sz="2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51AF15-A085-49C8-ABEC-EF90E7D7B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3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198964-B829-4E4F-AAE7-4D7A404AB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3057" y="698523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F7C80E83-E343-4BA5-ABB5-ACA84EEE62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078" y="1853427"/>
            <a:ext cx="1252367" cy="86349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BA56986C-C9AC-44CD-9D32-24AA209F7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1B45AB9-9A5F-4872-A322-AD3890A5BE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E5E3032E-6B86-4F42-95E1-7C7B130871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69646" y="1853426"/>
            <a:ext cx="1252367" cy="863491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56EA384-B876-4E37-81CC-FF14C8064E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A136A37-A8C3-48F4-978F-3042B2451F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0D156C2-557C-45F2-B9BA-7CE533312A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58214" y="1853427"/>
            <a:ext cx="1252028" cy="863492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8E358D4-D1F9-4872-A079-98E1F6BD66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8D809314-142B-40CA-8424-37611F5E9C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3B652552-1A5B-4884-9BDF-1A2663959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234542"/>
            <a:ext cx="12191999" cy="2623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5C7A8808-3BA5-498D-8E57-CAB9DF018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742EE3D7-DACC-458E-82B0-EC87F8BAE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8ED908E6-B839-44D9-AFFC-E5E5E592E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68" y="2450440"/>
            <a:ext cx="4143432" cy="548711"/>
          </a:xfrm>
          <a:prstGeom prst="rect">
            <a:avLst/>
          </a:prstGeom>
        </p:spPr>
        <p:txBody>
          <a:bodyPr anchor="b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37756" y="0"/>
            <a:ext cx="7354243" cy="28624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AE2342C8-E968-4F49-930C-F5C43F88F0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CC938D-0BC7-4BBB-BBF2-B830D9D0C1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796405D2-E28F-41EC-844E-034C5D7072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raphic 48">
            <a:extLst>
              <a:ext uri="{FF2B5EF4-FFF2-40B4-BE49-F238E27FC236}">
                <a16:creationId xmlns:a16="http://schemas.microsoft.com/office/drawing/2014/main" id="{CC3C8467-268E-4ABA-B4F5-0808AFBB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9FF8FD-CDD1-4BEE-8DB9-0CD4BDE98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35793" y="766762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9F1257F-A86F-48F4-BFFA-9BFB4355E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334351" y="757238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FD01FCA-DF30-466C-9EAE-B0A13CF2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31167" y="4486275"/>
            <a:ext cx="622236" cy="622236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F9F0CF-5966-47C2-9A41-0CD85E85D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4642" y="4047275"/>
            <a:ext cx="622236" cy="62223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EFF630-FDAA-46A7-8CEE-21CAB6BC2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9331" y="2163148"/>
            <a:ext cx="622236" cy="622236"/>
          </a:xfrm>
          <a:prstGeom prst="rect">
            <a:avLst/>
          </a:prstGeom>
          <a:noFill/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383BA8C-6DBE-4569-B07B-9FB55F80D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9108" y="3573553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08DE16-ABA8-4BC8-93C4-F8A521C8A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95826" y="4201049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93C062E-DD5E-49BC-A10D-F70C1931F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62756" y="1603981"/>
            <a:ext cx="2057805" cy="767123"/>
          </a:xfrm>
          <a:prstGeom prst="rect">
            <a:avLst/>
          </a:prstGeom>
          <a:noFill/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799781-E0A0-4C4E-A069-37290BED8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427" y="571145"/>
            <a:ext cx="5355570" cy="438144"/>
          </a:xfrm>
          <a:prstGeom prst="rect">
            <a:avLst/>
          </a:prstGeom>
        </p:spPr>
        <p:txBody>
          <a:bodyPr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D896357-F0C4-4728-BE54-A809E6E310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3262" y="311795"/>
            <a:ext cx="1706966" cy="426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B13D4EF-593A-4D3C-9712-515EE5A358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26762" y="1774346"/>
            <a:ext cx="1929792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49D2BE7-8177-406D-94BB-001D561B5A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83673" y="2261070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D164278-C8C4-4514-8B3E-9505CB67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49242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45FF02C4-FA25-4AE4-B4EF-D106CDD0FE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95826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2EA0BE42-73C1-43D0-9520-94265CBEE4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13450" y="3671475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E23821A-CE37-4CA8-82BC-5731CBD7BC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18984" y="4145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3ED92E9-F268-4C1E-9440-F605C9EBD5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5509" y="4584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B29F508B-CAFE-4871-8267-E5406A4D6C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0168" y="4298971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C40D7D1C-3379-42CE-B3D7-A585CDECBD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3261" y="5683895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129BD8-DBDF-484C-89DD-80EDD7B8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621E8-9FBF-4DC8-AA1D-234C0A47D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1D5819-A04D-4AB0-A144-E7BBA34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8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3D21-9143-4E6D-87CD-82F00F7DC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314" y="627486"/>
            <a:ext cx="5268686" cy="568896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5C24E7-D67D-40AA-B6B1-AE47659E18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0438" y="1011439"/>
            <a:ext cx="4989233" cy="56889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756E9B8-BA57-4251-A0E6-DDADC29D95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0666" y="2044485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0B962B5-0EC7-48EC-A687-C206A69C56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7695" y="2044485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314A100-8075-4D1D-995C-34F5838D58F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0666" y="3428263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C946523-4B92-4003-B43C-B01D972454F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27695" y="3428263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F9BEEAAD-CC7F-427D-BCFF-1BBA5023AB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0666" y="4812041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B6693A35-4411-4FE2-82FD-5D30D8D62A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727695" y="4812041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B658EBA7-4275-488A-B86F-67B70609F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A59824DA-522A-4135-800A-60F504928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3D3F372-68E2-486A-A105-748C2BB245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831" y="0"/>
            <a:ext cx="5508168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8D667147-015B-4B04-886E-3451355DC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06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09C70A-0F34-4BEB-BABD-659A58DC4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99301"/>
            <a:ext cx="4114800" cy="60796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781F399C-8EA8-402F-B2A4-828B062584C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2186" y="1011441"/>
            <a:ext cx="3467628" cy="56889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07DF62A2-2B04-4192-9858-1F4C30EFDA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564313"/>
            <a:ext cx="4750631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10CB016-EEF8-4992-8F92-8FE3375CEB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739877" y="2564313"/>
            <a:ext cx="3532840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11225" y="3187700"/>
            <a:ext cx="4749800" cy="2771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7" name="Content Placeholder 29">
            <a:extLst>
              <a:ext uri="{FF2B5EF4-FFF2-40B4-BE49-F238E27FC236}">
                <a16:creationId xmlns:a16="http://schemas.microsoft.com/office/drawing/2014/main" id="{1958214F-5F3C-4FBF-9DBD-97579EF4CF4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028164" y="3107442"/>
            <a:ext cx="4252612" cy="2882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Y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A378E50-94EF-4230-91B3-4CDA480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FDF687F-1594-4839-AA46-5DACB2E04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AD917A9-665D-46F4-8911-E2881838B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7D52265-C77D-45A6-96A5-2656848A3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075B284-B3F9-49E3-A5BC-FBFD2C70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1D75FFD8-965E-47C7-B05F-A941B516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BDDFF1A-AABD-4DA5-9811-02C41491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862A0FB-DDED-42C5-B28D-D466080F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7CD073CE-AA33-40C2-9636-3F5C23605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2241" y="693422"/>
            <a:ext cx="3607518" cy="633402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FC053B39-4BE6-44B3-8D93-ED230B1611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95F74BD3-C751-4644-9E0D-36D890A6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Text Placeholder 14">
            <a:extLst>
              <a:ext uri="{FF2B5EF4-FFF2-40B4-BE49-F238E27FC236}">
                <a16:creationId xmlns:a16="http://schemas.microsoft.com/office/drawing/2014/main" id="{3D5CF2BE-8C0B-408F-AEEB-45E3B588305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4A07D9B0-4F06-4D69-B211-37FC634E508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39533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6FDE7A-7F96-4A7E-AB4F-DBCEFD81C3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C3C9C771-CEBA-46FF-9941-0F82E4028C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F6154-355B-4195-8155-1E8C079CDE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E228D5-C0F1-4215-8880-B28856B6F7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568E40A-0330-4C80-9F64-FB6C4B7CC1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EC8A3FD2-F6F6-40A0-89E1-7769CBB8D4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A882D901-8E7C-431B-B6E9-14C8BD5B22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2051E2EF-F729-4B79-8CD4-C0D60EE9AD0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A8A6BF26-67C7-4AFD-82B4-5F8831E627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9D579002-8C14-4A35-90BB-43E508420D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A2D386B-15E3-4543-8D79-5B890CB60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D1BBCCCB-0A70-4CE2-AC23-DC53C20096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1" name="Text Placeholder 14">
            <a:extLst>
              <a:ext uri="{FF2B5EF4-FFF2-40B4-BE49-F238E27FC236}">
                <a16:creationId xmlns:a16="http://schemas.microsoft.com/office/drawing/2014/main" id="{83DD38EA-382F-4255-927F-5F23153D51A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2" name="Text Placeholder 14">
            <a:extLst>
              <a:ext uri="{FF2B5EF4-FFF2-40B4-BE49-F238E27FC236}">
                <a16:creationId xmlns:a16="http://schemas.microsoft.com/office/drawing/2014/main" id="{DDBB317C-ECEA-48F8-B070-51A7C7B4CDB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5C19CD78-318A-4E21-9027-254A8711F4C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A437805B-FB40-4996-AD55-1BF1A2D64F0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37609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40A55730-770B-4851-B7C1-A3AE260339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32F5F67C-8450-4CC2-984C-18CEA2A424F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205940B1-D0A7-4FA0-8075-1DD875262A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FF257E24-EF53-4359-8CF5-CC42A8F66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5A2166B8-0F7E-45E9-970E-79F921472A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FF45DCBF-40C1-4B85-9196-4C0237FA8C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E0182695-A664-4408-ACB6-D9273831D5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928531F-4FEC-4B06-9428-27244D33B9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678C8DB-AF28-4A99-B976-36F54BA279C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FB1CBFC6-0E9C-4ECA-A915-798C00479D6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B4EC71CB-AE6D-46A0-87B4-6E2BD6A1CF6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16A1EE39-3790-4721-9E09-19024F590A9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F8B141-9EE2-47E7-AF2A-94CECF907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D73D561-653C-420E-BC66-5DA51DD36C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3729D46-C590-474A-BF51-5B9D4359EB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8D21A3-16A8-4ECB-832A-29159F1D2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B217E3B-A68A-4BBD-889D-C078F6616C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AC64796-B68D-4AE1-A16E-54663926A7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69D787A-5A6E-4ADB-BAAA-FC5EF3EF1B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E371F89-9862-4F45-9CA4-A53BF2C3F7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19AC00F-FB14-4E51-ABB2-C72FB6C0A0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083D041-D6E2-4DFF-A37E-21E03F46AF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4589E1D-9976-4550-917F-D88195CDCE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065CC16-DED3-4048-8705-CA87554422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EDC1B45-4090-4B45-80FB-8DF542E6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0" name="Oval 234">
              <a:extLst>
                <a:ext uri="{FF2B5EF4-FFF2-40B4-BE49-F238E27FC236}">
                  <a16:creationId xmlns:a16="http://schemas.microsoft.com/office/drawing/2014/main" id="{1EFAF30E-1CB4-4DCC-B1A8-30450AECD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Oval 236">
              <a:extLst>
                <a:ext uri="{FF2B5EF4-FFF2-40B4-BE49-F238E27FC236}">
                  <a16:creationId xmlns:a16="http://schemas.microsoft.com/office/drawing/2014/main" id="{A53911EE-BFCB-48ED-9821-C8FD04498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Oval 238">
              <a:extLst>
                <a:ext uri="{FF2B5EF4-FFF2-40B4-BE49-F238E27FC236}">
                  <a16:creationId xmlns:a16="http://schemas.microsoft.com/office/drawing/2014/main" id="{AE84E691-02AF-4C42-B3B7-EE46E825C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Oval 240">
              <a:extLst>
                <a:ext uri="{FF2B5EF4-FFF2-40B4-BE49-F238E27FC236}">
                  <a16:creationId xmlns:a16="http://schemas.microsoft.com/office/drawing/2014/main" id="{EB9041A9-2967-41AF-BE0A-A7476B97B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Oval 242">
              <a:extLst>
                <a:ext uri="{FF2B5EF4-FFF2-40B4-BE49-F238E27FC236}">
                  <a16:creationId xmlns:a16="http://schemas.microsoft.com/office/drawing/2014/main" id="{2B7F05AE-8C2E-43EB-BBA0-897D173AF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Oval 244">
              <a:extLst>
                <a:ext uri="{FF2B5EF4-FFF2-40B4-BE49-F238E27FC236}">
                  <a16:creationId xmlns:a16="http://schemas.microsoft.com/office/drawing/2014/main" id="{4248E8A5-3D01-49ED-BEC6-0D27C4C5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Oval 246">
              <a:extLst>
                <a:ext uri="{FF2B5EF4-FFF2-40B4-BE49-F238E27FC236}">
                  <a16:creationId xmlns:a16="http://schemas.microsoft.com/office/drawing/2014/main" id="{A50B1FA2-FFAB-4A04-8C04-CF6BC1BCD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Oval 248">
              <a:extLst>
                <a:ext uri="{FF2B5EF4-FFF2-40B4-BE49-F238E27FC236}">
                  <a16:creationId xmlns:a16="http://schemas.microsoft.com/office/drawing/2014/main" id="{B70F9284-E3A9-4E8C-9C28-93D985513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Oval 250">
              <a:extLst>
                <a:ext uri="{FF2B5EF4-FFF2-40B4-BE49-F238E27FC236}">
                  <a16:creationId xmlns:a16="http://schemas.microsoft.com/office/drawing/2014/main" id="{494AA308-491E-44AE-A81D-E62D362FC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Oval 252">
              <a:extLst>
                <a:ext uri="{FF2B5EF4-FFF2-40B4-BE49-F238E27FC236}">
                  <a16:creationId xmlns:a16="http://schemas.microsoft.com/office/drawing/2014/main" id="{03B58A61-0691-4D1F-9A25-7CCB12DA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Oval 254">
              <a:extLst>
                <a:ext uri="{FF2B5EF4-FFF2-40B4-BE49-F238E27FC236}">
                  <a16:creationId xmlns:a16="http://schemas.microsoft.com/office/drawing/2014/main" id="{57F5DE50-7369-4681-A8F6-5E935A51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Oval 256">
              <a:extLst>
                <a:ext uri="{FF2B5EF4-FFF2-40B4-BE49-F238E27FC236}">
                  <a16:creationId xmlns:a16="http://schemas.microsoft.com/office/drawing/2014/main" id="{4C666F7C-EBDE-456E-B607-1E0FA6924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FFF66A7-062A-4A45-8A10-A8F847AF1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A2090933-BFE5-4598-998F-C285703942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7E50B9E-AD14-448E-B2DF-ED1D0F4908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F782020-9AE0-4B20-ACD4-057C60173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1A502D-7651-4CBE-81DE-FF4F102DAA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4C29AAF-4E83-44DA-A084-3FF3C70F61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C5616E9-1DAC-4713-A257-8682DD24A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CDC726D-AB0E-4ED3-82DB-9DD54ADB10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2F1E4A6-E07E-4550-AB72-53438E0C4F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B638F82-2127-4858-AA45-F08A1CADA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28005E8-9894-4966-8BDE-95577A6039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FFBFEB2-9943-4D83-86DB-1A86AC15E8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7045F09-8CF5-4E51-A65C-54F8BF015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35" name="Oval 234">
              <a:extLst>
                <a:ext uri="{FF2B5EF4-FFF2-40B4-BE49-F238E27FC236}">
                  <a16:creationId xmlns:a16="http://schemas.microsoft.com/office/drawing/2014/main" id="{09B4CFFD-0C29-4685-915E-4DC40D4D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Oval 236">
              <a:extLst>
                <a:ext uri="{FF2B5EF4-FFF2-40B4-BE49-F238E27FC236}">
                  <a16:creationId xmlns:a16="http://schemas.microsoft.com/office/drawing/2014/main" id="{736381B7-7D05-4040-9A1B-191841576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Oval 238">
              <a:extLst>
                <a:ext uri="{FF2B5EF4-FFF2-40B4-BE49-F238E27FC236}">
                  <a16:creationId xmlns:a16="http://schemas.microsoft.com/office/drawing/2014/main" id="{4F77152F-41F4-45EC-B530-B38C5111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8" name="Oval 240">
              <a:extLst>
                <a:ext uri="{FF2B5EF4-FFF2-40B4-BE49-F238E27FC236}">
                  <a16:creationId xmlns:a16="http://schemas.microsoft.com/office/drawing/2014/main" id="{8FB428D5-0A0E-4CF3-A223-9F4F7B38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Oval 242">
              <a:extLst>
                <a:ext uri="{FF2B5EF4-FFF2-40B4-BE49-F238E27FC236}">
                  <a16:creationId xmlns:a16="http://schemas.microsoft.com/office/drawing/2014/main" id="{A4275727-B33C-4EB0-9E6E-7CE33560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Oval 244">
              <a:extLst>
                <a:ext uri="{FF2B5EF4-FFF2-40B4-BE49-F238E27FC236}">
                  <a16:creationId xmlns:a16="http://schemas.microsoft.com/office/drawing/2014/main" id="{7998F366-05B2-42D3-9B4E-CD7F91FB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246">
              <a:extLst>
                <a:ext uri="{FF2B5EF4-FFF2-40B4-BE49-F238E27FC236}">
                  <a16:creationId xmlns:a16="http://schemas.microsoft.com/office/drawing/2014/main" id="{8593BF6C-17E2-4AB7-85D7-0B93D2376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Oval 248">
              <a:extLst>
                <a:ext uri="{FF2B5EF4-FFF2-40B4-BE49-F238E27FC236}">
                  <a16:creationId xmlns:a16="http://schemas.microsoft.com/office/drawing/2014/main" id="{74F85EBE-E43B-4B81-85F1-89969EC56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Oval 250">
              <a:extLst>
                <a:ext uri="{FF2B5EF4-FFF2-40B4-BE49-F238E27FC236}">
                  <a16:creationId xmlns:a16="http://schemas.microsoft.com/office/drawing/2014/main" id="{16C21525-8829-45F3-8C9F-05274678E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4" name="Oval 252">
              <a:extLst>
                <a:ext uri="{FF2B5EF4-FFF2-40B4-BE49-F238E27FC236}">
                  <a16:creationId xmlns:a16="http://schemas.microsoft.com/office/drawing/2014/main" id="{8FFF03BC-2EFF-4AF5-B788-A1FEA5378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5" name="Oval 254">
              <a:extLst>
                <a:ext uri="{FF2B5EF4-FFF2-40B4-BE49-F238E27FC236}">
                  <a16:creationId xmlns:a16="http://schemas.microsoft.com/office/drawing/2014/main" id="{D811BD14-6461-4DD9-9A2C-BFC2C955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Oval 256">
              <a:extLst>
                <a:ext uri="{FF2B5EF4-FFF2-40B4-BE49-F238E27FC236}">
                  <a16:creationId xmlns:a16="http://schemas.microsoft.com/office/drawing/2014/main" id="{929BB859-9DB9-433D-8C7B-91E7FED48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9" name="Graphic 158">
            <a:extLst>
              <a:ext uri="{FF2B5EF4-FFF2-40B4-BE49-F238E27FC236}">
                <a16:creationId xmlns:a16="http://schemas.microsoft.com/office/drawing/2014/main" id="{A24C8354-AD07-4B50-9334-314D6B2B1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sp>
        <p:nvSpPr>
          <p:cNvPr id="160" name="Date Placeholder 2">
            <a:extLst>
              <a:ext uri="{FF2B5EF4-FFF2-40B4-BE49-F238E27FC236}">
                <a16:creationId xmlns:a16="http://schemas.microsoft.com/office/drawing/2014/main" id="{D3F09D93-A56A-41E4-A3BA-42472B0A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161" name="Footer Placeholder 3">
            <a:extLst>
              <a:ext uri="{FF2B5EF4-FFF2-40B4-BE49-F238E27FC236}">
                <a16:creationId xmlns:a16="http://schemas.microsoft.com/office/drawing/2014/main" id="{5951592E-5737-43C9-B6B0-D13407661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162" name="Slide Number Placeholder 4">
            <a:extLst>
              <a:ext uri="{FF2B5EF4-FFF2-40B4-BE49-F238E27FC236}">
                <a16:creationId xmlns:a16="http://schemas.microsoft.com/office/drawing/2014/main" id="{3B542197-0399-4FBD-A10C-B97A68A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256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728" y="317739"/>
            <a:ext cx="4114800" cy="623923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14400" y="905856"/>
            <a:ext cx="5759450" cy="50472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A6BF61C1-4A8C-44D4-901D-E065B7B42A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98229" y="0"/>
            <a:ext cx="459377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726902C-381D-4629-AF04-0689A76C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0C3F3-53A4-4049-96CE-C6C4EB9DA6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44286"/>
            <a:ext cx="4114800" cy="74792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F669E6E-28BD-4FC9-BFB3-B42707D2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773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0CE1D3C-6E95-41C8-9202-B6BACEA97C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3729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90F4B16-F669-4D35-8B6D-5DE38097DD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3728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0D56BE-BB71-4ADC-B308-883B7BB63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372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24532133-7BD7-49DF-96C1-B4A992CE4DF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6782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AF4F5B9-821C-4A57-B5E2-055949CEC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7382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63893EB3-C98E-4A69-A71C-7C922128375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3826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5D0352AF-E877-45F2-9868-A8A1E017A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73825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0DAF93-603B-44B6-99DC-79A63DC3A1F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3792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72AD67-26BA-4843-BAFE-B661A05BB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391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EAD7F-FBD0-4EA0-A7E7-5E65604B4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1401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A3EAA29-D608-4031-9C0E-0610D1886CA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921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1DC4676B-9880-4C33-A8A2-88FB0944CF3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43920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AF6D479F-D265-4CD5-88BE-FC37AFC5FF4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0801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ED618ADF-296A-4300-A8AE-A1837B390A9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14015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CA503612-3331-4786-8298-4A1E0C1C75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14014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1D0F5-2B0B-4318-B5DC-AECB0985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A8939-F5BE-47FA-AE2F-AF66C45B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A3F37-FB91-4420-832B-EA39AE37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59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70B2057-9B78-4391-A15F-27A41A72F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059CD-37AB-48A3-9976-0B38FF7A5A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7106" y="589720"/>
            <a:ext cx="4006114" cy="657784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36E0B0A-0B1B-438D-8971-570ACA956B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6402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FB8438-2DA4-4B23-ACCD-3DEADF3E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3E63EE1F-208F-40D0-9307-47F66C8581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807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0F7C878-62A1-4A30-AA27-C5F502C8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807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Picture Placeholder 9">
            <a:extLst>
              <a:ext uri="{FF2B5EF4-FFF2-40B4-BE49-F238E27FC236}">
                <a16:creationId xmlns:a16="http://schemas.microsoft.com/office/drawing/2014/main" id="{5D495D18-EB49-4AD5-A7EE-1E6D2496B69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1197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48BBAE-0CA8-464A-A4E0-AB7D697DA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03551339-A94F-4674-8165-3BFA78946D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7602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D1839C5B-C216-4FB8-A285-4D99AF56E8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7602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2" name="Picture Placeholder 9">
            <a:extLst>
              <a:ext uri="{FF2B5EF4-FFF2-40B4-BE49-F238E27FC236}">
                <a16:creationId xmlns:a16="http://schemas.microsoft.com/office/drawing/2014/main" id="{ACA22B55-1DD2-4FE6-95FC-D8BC2BBECF0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59928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473BE6D-AE02-42D4-838E-F7916980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35C2A2FE-AA36-4715-97F6-B743D26DE3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3972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B98652DE-F8C8-4EA5-8CDA-9985B636DEA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972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6" name="Picture Placeholder 9">
            <a:extLst>
              <a:ext uri="{FF2B5EF4-FFF2-40B4-BE49-F238E27FC236}">
                <a16:creationId xmlns:a16="http://schemas.microsoft.com/office/drawing/2014/main" id="{40C3D084-82F3-4C1C-95E8-56362097EDF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507876" y="185843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0EC4B6A-1FAA-43D1-9436-A3BFF08A8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171553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ABB7ACFA-C6F3-4D7A-A6D8-73035EF164D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71920" y="320908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F9CBC3B9-EDF1-45E0-BFBF-53888131CB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1920" y="349267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A7D13807-1ECF-4830-AB8D-D33E4F22330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6402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0E1F756-2737-4291-8D41-307BFE73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C5BD35EC-547F-4A42-85C6-E2C94C2A03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2807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D89797D3-65B3-414D-9657-B5DA393491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2807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4" name="Picture Placeholder 9">
            <a:extLst>
              <a:ext uri="{FF2B5EF4-FFF2-40B4-BE49-F238E27FC236}">
                <a16:creationId xmlns:a16="http://schemas.microsoft.com/office/drawing/2014/main" id="{280147ED-89CE-475D-A96F-AA7A912E00B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21197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0D74ED-CECE-4A22-B877-966D53821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C937A25-DAA7-4478-ADF6-728F4D61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7602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8AB48703-9A4A-440C-9049-7FE889764E5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7602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8" name="Picture Placeholder 9">
            <a:extLst>
              <a:ext uri="{FF2B5EF4-FFF2-40B4-BE49-F238E27FC236}">
                <a16:creationId xmlns:a16="http://schemas.microsoft.com/office/drawing/2014/main" id="{5D9D5119-D677-47FD-AEEB-49FE4DDEF6B0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59928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AF0F623-CF57-4D6B-87F3-FD410516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3BE3B8C3-ECB9-46D2-B11F-A5569909748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23972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FB1EE68D-97FA-4EA4-B792-5AC6C49F90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23972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2" name="Picture Placeholder 9">
            <a:extLst>
              <a:ext uri="{FF2B5EF4-FFF2-40B4-BE49-F238E27FC236}">
                <a16:creationId xmlns:a16="http://schemas.microsoft.com/office/drawing/2014/main" id="{7E98343B-32E9-4538-991A-B5EACD651D4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507876" y="412587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23CC91A-02A3-4B96-BCEE-76C1D25C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398297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DBE2EAAB-674D-41E1-92E6-A7459FEFDAE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971920" y="547652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C60D862C-3474-4A4A-8557-AD2C7917BFE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971920" y="576011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508728-25CF-4DB1-9A83-FAFA5AB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454F9-A55F-44A0-9695-FC40C66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8C64F-7F14-454A-B830-80CCE5B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162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64230-8BD4-4150-967D-421B6FE43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BA8AE08-0788-4D8A-8C9D-7E5AAA112A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615940"/>
            <a:ext cx="4137262" cy="938778"/>
          </a:xfrm>
          <a:prstGeom prst="rect">
            <a:avLst/>
          </a:prstGeom>
        </p:spPr>
        <p:txBody>
          <a:bodyPr anchor="ctr"/>
          <a:lstStyle>
            <a:lvl1pPr algn="ctr">
              <a:defRPr lang="en-US"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8A119E1C-2243-42E2-8A58-CC171131D19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1170" y="3079567"/>
            <a:ext cx="120015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337797F5-74CE-492B-806B-221CAF3535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10890" y="3079567"/>
            <a:ext cx="1223858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2431D1A0-10D1-4D2E-AC6F-F8C9E6A226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88252" y="3079567"/>
            <a:ext cx="118761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4028BD6A-568F-4A16-AE86-5D88861C3BB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79382" y="3079567"/>
            <a:ext cx="1211785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E935678-32B2-4589-933F-F74B3E68F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0458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B3C5A73C-51DD-4781-943C-235704BBF6B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0458" y="5156838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AD95FB24-5DA0-4000-B023-A00C32D53F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2032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7455F56A-A263-4D13-A484-2D15CD61D0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2032" y="5156837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6C6ABB33-3D98-4D76-B96F-65F57493622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1270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EA8275A-A17A-42ED-9DDC-5F06000BF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1270" y="5157592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4AEA6122-22B2-49EC-8451-E43D40F323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94487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103D7EA4-00E4-43FA-8129-1CBE0C1291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4487" y="5166170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811592B2-2D21-495C-8C11-680EC81556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B73D1-17D7-400F-B750-F5EA2675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0E81D-C76E-4DB7-9722-4BE8D7C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6874" y="1329829"/>
            <a:ext cx="2043713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2513" y="808353"/>
            <a:ext cx="6341212" cy="16824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34519"/>
            <a:ext cx="12192000" cy="36234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07C99-0702-4DEF-A72F-2451B3DC6D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6544" y="-1"/>
            <a:ext cx="3944790" cy="1845127"/>
          </a:xfrm>
          <a:prstGeom prst="rect">
            <a:avLst/>
          </a:prstGeom>
        </p:spPr>
        <p:txBody>
          <a:bodyPr anchor="ctr"/>
          <a:lstStyle>
            <a:lvl1pPr algn="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4497024-D7D5-447C-8133-660B1F47A19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45128"/>
            <a:ext cx="12192000" cy="501287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88F42-9013-4CBC-BF65-3FE14705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1F54EB4-06CA-459B-8F8C-86061BA6F1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27913" y="0"/>
            <a:ext cx="6564087" cy="3614737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640080" tIns="731520" rIns="54864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2B1A3-ADD1-4AAF-A733-AF9AEAB4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E2F48-AB83-42F0-93C2-9F943F0B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0691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1344" y="0"/>
            <a:ext cx="668065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F4E84F-A3BE-442F-B9F1-68AB2244A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0" y="-7084"/>
            <a:ext cx="5511344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6566" y="3035081"/>
            <a:ext cx="2341256" cy="640698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805" y="3959761"/>
            <a:ext cx="2879477" cy="1790164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E3FCFFF-5934-4C8D-A4B0-6B19C662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3651"/>
            <a:ext cx="3701436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41" y="1332239"/>
            <a:ext cx="1871580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7404DC9-3FBE-41B9-946D-9A0D878C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042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88BB7876-0125-4084-804C-A842C85586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31042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45735C-4621-4667-AB52-0391CFBB6B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3339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88BB2B1-07E3-42A2-B3BE-7FC7D7AE1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339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C103C8-E422-4DEB-9077-DC11E00805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042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A80948A-8FCC-4BE4-A5F7-20802B1763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31042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744F88B-3CB7-4A2B-B718-EEB4E061A79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3339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343EDF6-C2D8-47E1-856B-6329A7CE07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3339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AC6352A5-5003-4E32-B8FF-A84B4A4AC3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1042" y="4147932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CC2603EF-30BF-4C6C-BA93-E99C72480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31042" y="4529933"/>
            <a:ext cx="3433138" cy="1450988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848536"/>
            <a:ext cx="1929607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8BD2DF2-5753-43B2-82AD-30DBE8004D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4359" y="2046233"/>
            <a:ext cx="312658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A5FD5DB-8694-4BD8-819A-7AD23AAAE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24359" y="2425736"/>
            <a:ext cx="3126583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1F5129C3-CFB0-408F-BE5C-AC32F5C68F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6986" y="2046233"/>
            <a:ext cx="3281556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344438D-488B-4739-95B6-56F81A25FA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26986" y="2425736"/>
            <a:ext cx="3281556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801D1-185D-4C5B-9855-3AD0372C33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4359" y="4180976"/>
            <a:ext cx="3126583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46B3EF2-B93D-4E2D-8ECF-31A1DF927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4359" y="4562976"/>
            <a:ext cx="3126583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5A8C3BD-2930-45A1-B3E0-EC8FA92B65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26986" y="4180976"/>
            <a:ext cx="3281556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E7A5E528-A349-45DA-A841-E092311D8F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26986" y="4562976"/>
            <a:ext cx="3281556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B5AB06-9792-445C-9B3C-103D5EBC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7992"/>
            <a:ext cx="10515600" cy="994835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C3BAD53-6B4A-490D-BE06-B5A0B06875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632608" y="2982740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30E1FC4A-DE44-4B85-856E-E2480DF55A8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88240" y="2981421"/>
            <a:ext cx="603504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02E70B7A-F000-4D8D-9BDF-E10FF6B383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82902" y="2983163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1CED61F8-3F2F-4611-8E56-88AAF76325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927648" y="3001928"/>
            <a:ext cx="594360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7058D0A-FADA-4AE8-99E1-90B4E5D35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8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B7B90F8-2155-4E8A-BCE9-7780EE14ED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8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9C0C6E63-A45B-409B-824C-FAA0CC56EC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085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B910C319-3589-469F-9A8A-173CB714BA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85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9802FCD-21E3-4F6F-B57C-02AEB618FE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34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AFEE648-F3AD-453E-895B-F43C7415C7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34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AA760860-8E89-42DD-87FD-F9951F2837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711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5FD2DFE0-D25E-4B72-A2B4-C40CF72D52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11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090415B-A73D-4D17-B5FA-F442D6C0EB2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9CB337-B3D4-443D-99C2-B7AE9EB5D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79" y="-136525"/>
            <a:ext cx="4979773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324612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9AB6E92-BF31-4AA5-B407-78E1D7795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803124F-8B71-4805-8DBD-A3AB3ED4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A9D64C-A9E2-4148-B514-933547C5B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218B468-C542-4326-86FA-43DF3A4F3D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43575" y="3972253"/>
            <a:ext cx="5859420" cy="176941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2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7042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375848"/>
            <a:ext cx="12192000" cy="449118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lIns="3657600" tIns="182880" rIns="3657600"/>
          <a:lstStyle>
            <a:lvl1pPr algn="ctr">
              <a:defRPr sz="6000" cap="all" spc="1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77227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1354" y="790901"/>
            <a:ext cx="3049568" cy="640698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82CE97E-7FF6-4E8B-AF42-9777A2451F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22086" y="826720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57B5FEE-44D7-4F94-A843-EC7BD802D8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2086" y="1206225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4250112D-DE79-407A-BBAB-B2BB2CB881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22086" y="2666702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1C55DCE1-6E6B-4CDD-A9D8-B2A0034856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2086" y="3046207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CAE3862-A5E9-4B70-8F14-8F5BFEE3AA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22086" y="4536575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22086" y="4916080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8E2C-0F13-417A-AD7A-E478D5C3B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382" y="422661"/>
            <a:ext cx="5200532" cy="720399"/>
          </a:xfrm>
          <a:prstGeom prst="rect">
            <a:avLst/>
          </a:prstGeom>
        </p:spPr>
        <p:txBody>
          <a:bodyPr anchor="ctr"/>
          <a:lstStyle>
            <a:lvl1pPr algn="l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0892B14-4811-4781-A0D4-2D26A55DF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003" y="1617548"/>
            <a:ext cx="876929" cy="720399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50B6E72-89BA-408A-B2C8-84247476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0003" y="3180036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FCE449C-D340-41D2-BDD5-5A31068FC8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0003" y="4760985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41E2BD66-8465-46D7-9283-569B4EE459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2977" y="1456753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3CFC961-1ED9-4817-9DB9-A1F1D0FD2A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2977" y="3031685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E0D9B8E-402D-44A1-920E-4838543BD9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02977" y="4612634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64607288-5296-4BAF-B405-7F1902FA0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27432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1341B70-2018-4DBE-BB9A-D1F7A895F9B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174" y="0"/>
            <a:ext cx="580782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3CCEE28-12C2-4138-9214-420B5A5B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347ECA7D-7D2B-475F-874D-51236135A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45720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32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close up of green grass&#10;">
            <a:extLst>
              <a:ext uri="{FF2B5EF4-FFF2-40B4-BE49-F238E27FC236}">
                <a16:creationId xmlns:a16="http://schemas.microsoft.com/office/drawing/2014/main" id="{2A7E6CAB-B5FF-46B8-964A-7A01020AAB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F45A9EB-00FC-4DE7-8041-09649EF9B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47854"/>
            <a:ext cx="12192000" cy="2319455"/>
          </a:xfrm>
        </p:spPr>
        <p:txBody>
          <a:bodyPr/>
          <a:lstStyle/>
          <a:p>
            <a:r>
              <a:rPr lang="en-US" noProof="0" dirty="0"/>
              <a:t>Green lab </a:t>
            </a:r>
            <a:br>
              <a:rPr lang="en-US" noProof="0" dirty="0"/>
            </a:br>
            <a:r>
              <a:rPr lang="en-US" noProof="0" dirty="0"/>
              <a:t>web application</a:t>
            </a:r>
            <a:endParaRPr lang="en-US" i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B20A4-BDBA-4ACB-BCCE-1FF6B09FE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903788"/>
            <a:ext cx="12192000" cy="195421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9D1BA2-3111-4E03-81E3-0D0F9BA3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586" y="12307"/>
            <a:ext cx="12192000" cy="1535433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95DD68C-FEB8-4CF6-883B-1CA9912E4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75791" y="1670304"/>
            <a:ext cx="8673548" cy="202387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CE1E739-E339-4FB6-A10E-22AB1A0D7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863817"/>
            <a:ext cx="12192000" cy="1036320"/>
          </a:xfrm>
        </p:spPr>
        <p:txBody>
          <a:bodyPr/>
          <a:lstStyle/>
          <a:p>
            <a:pPr>
              <a:spcBef>
                <a:spcPct val="0"/>
              </a:spcBef>
            </a:pPr>
            <a:endParaRPr lang="en-US" sz="2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endParaRPr lang="en-US" sz="2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endParaRPr lang="en-US" sz="2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endParaRPr lang="en-US" sz="2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endParaRPr lang="en-US" sz="2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endParaRPr lang="en-US" sz="20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endParaRPr lang="en-US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By DATA DRIVEN™ Consulting Inc</a:t>
            </a:r>
          </a:p>
          <a:p>
            <a:pPr>
              <a:spcBef>
                <a:spcPct val="0"/>
              </a:spcBef>
            </a:pPr>
            <a:endParaRPr lang="en-US" sz="14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endParaRPr lang="en-US" sz="18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endParaRPr lang="en-US" sz="18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br>
              <a:rPr lang="en-US" sz="18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</a:br>
            <a:endParaRPr lang="en-US" sz="18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r>
              <a:rPr lang="en-US" sz="16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Gonzalo Barrera</a:t>
            </a:r>
            <a:br>
              <a:rPr lang="en-US" sz="16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</a:br>
            <a:r>
              <a:rPr lang="en-US" sz="16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Andrew </a:t>
            </a:r>
            <a:r>
              <a:rPr lang="en-US" sz="1600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Sherrer</a:t>
            </a:r>
            <a:br>
              <a:rPr lang="en-US" sz="16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</a:br>
            <a:r>
              <a:rPr lang="en-US" sz="16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Vladimir Estevez</a:t>
            </a:r>
          </a:p>
        </p:txBody>
      </p:sp>
    </p:spTree>
    <p:extLst>
      <p:ext uri="{BB962C8B-B14F-4D97-AF65-F5344CB8AC3E}">
        <p14:creationId xmlns:p14="http://schemas.microsoft.com/office/powerpoint/2010/main" val="2583275527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33" descr="A picture containing grass, outdoor, nature, field, sunset">
            <a:extLst>
              <a:ext uri="{FF2B5EF4-FFF2-40B4-BE49-F238E27FC236}">
                <a16:creationId xmlns:a16="http://schemas.microsoft.com/office/drawing/2014/main" id="{C4BDBB22-6AEB-49C9-9E42-0CA929FFB7A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" y="0"/>
            <a:ext cx="12192001" cy="6858000"/>
          </a:xfrm>
        </p:spPr>
      </p:pic>
      <p:sp>
        <p:nvSpPr>
          <p:cNvPr id="47" name="Title 46">
            <a:extLst>
              <a:ext uri="{FF2B5EF4-FFF2-40B4-BE49-F238E27FC236}">
                <a16:creationId xmlns:a16="http://schemas.microsoft.com/office/drawing/2014/main" id="{3F9E60C6-15AA-4C95-9519-652CD08A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9359" y="2609732"/>
            <a:ext cx="4073281" cy="1638535"/>
          </a:xfrm>
        </p:spPr>
        <p:txBody>
          <a:bodyPr/>
          <a:lstStyle/>
          <a:p>
            <a:r>
              <a:rPr lang="en-US" sz="3600" noProof="0" dirty="0"/>
              <a:t>Questions</a:t>
            </a:r>
            <a:endParaRPr lang="en-US" sz="3600" dirty="0"/>
          </a:p>
        </p:txBody>
      </p:sp>
      <p:sp>
        <p:nvSpPr>
          <p:cNvPr id="26" name="Date Placeholder 25">
            <a:extLst>
              <a:ext uri="{FF2B5EF4-FFF2-40B4-BE49-F238E27FC236}">
                <a16:creationId xmlns:a16="http://schemas.microsoft.com/office/drawing/2014/main" id="{56EA46CF-9FAA-46C0-BD37-C79A26B75D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</p:spPr>
        <p:txBody>
          <a:bodyPr/>
          <a:lstStyle/>
          <a:p>
            <a:r>
              <a:rPr lang="en-US" dirty="0"/>
              <a:t>2023 – 05 – 9 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A8CE3DC-A478-4227-82A4-F4E05F737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67276" y="6356350"/>
            <a:ext cx="3487830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DATA DRIVEN™  – Green Lab Web app 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1FFD6689-1CFE-4E13-B717-1E5B52BDC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pPr algn="l"/>
            <a:fld id="{EA87306C-81BA-4795-A5CA-9392456A8C1E}" type="slidenum">
              <a: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 algn="l"/>
              <a:t>10</a:t>
            </a:fld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Rectangle 14">
            <a:extLst>
              <a:ext uri="{FF2B5EF4-FFF2-40B4-BE49-F238E27FC236}">
                <a16:creationId xmlns:a16="http://schemas.microsoft.com/office/drawing/2014/main" id="{C7070E84-7C6C-417F-AB09-EC34EAFFD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2192000" y="0"/>
            <a:ext cx="45719" cy="6858000"/>
          </a:xfrm>
          <a:custGeom>
            <a:avLst/>
            <a:gdLst>
              <a:gd name="connsiteX0" fmla="*/ 0 w 8808322"/>
              <a:gd name="connsiteY0" fmla="*/ 0 h 6858000"/>
              <a:gd name="connsiteX1" fmla="*/ 8808322 w 8808322"/>
              <a:gd name="connsiteY1" fmla="*/ 0 h 6858000"/>
              <a:gd name="connsiteX2" fmla="*/ 8808322 w 8808322"/>
              <a:gd name="connsiteY2" fmla="*/ 6858000 h 6858000"/>
              <a:gd name="connsiteX3" fmla="*/ 0 w 8808322"/>
              <a:gd name="connsiteY3" fmla="*/ 6858000 h 6858000"/>
              <a:gd name="connsiteX4" fmla="*/ 0 w 8808322"/>
              <a:gd name="connsiteY4" fmla="*/ 0 h 6858000"/>
              <a:gd name="connsiteX0" fmla="*/ 398 w 8808720"/>
              <a:gd name="connsiteY0" fmla="*/ 0 h 6858000"/>
              <a:gd name="connsiteX1" fmla="*/ 8808720 w 8808720"/>
              <a:gd name="connsiteY1" fmla="*/ 0 h 6858000"/>
              <a:gd name="connsiteX2" fmla="*/ 8808720 w 8808720"/>
              <a:gd name="connsiteY2" fmla="*/ 6858000 h 6858000"/>
              <a:gd name="connsiteX3" fmla="*/ 398 w 8808720"/>
              <a:gd name="connsiteY3" fmla="*/ 6858000 h 6858000"/>
              <a:gd name="connsiteX4" fmla="*/ 0 w 8808720"/>
              <a:gd name="connsiteY4" fmla="*/ 1417320 h 6858000"/>
              <a:gd name="connsiteX5" fmla="*/ 398 w 8808720"/>
              <a:gd name="connsiteY5" fmla="*/ 0 h 6858000"/>
              <a:gd name="connsiteX0" fmla="*/ 413722 w 9222044"/>
              <a:gd name="connsiteY0" fmla="*/ 0 h 6858000"/>
              <a:gd name="connsiteX1" fmla="*/ 9222044 w 9222044"/>
              <a:gd name="connsiteY1" fmla="*/ 0 h 6858000"/>
              <a:gd name="connsiteX2" fmla="*/ 9222044 w 9222044"/>
              <a:gd name="connsiteY2" fmla="*/ 6858000 h 6858000"/>
              <a:gd name="connsiteX3" fmla="*/ 413722 w 9222044"/>
              <a:gd name="connsiteY3" fmla="*/ 6858000 h 6858000"/>
              <a:gd name="connsiteX4" fmla="*/ 413324 w 9222044"/>
              <a:gd name="connsiteY4" fmla="*/ 1417320 h 6858000"/>
              <a:gd name="connsiteX5" fmla="*/ 1861124 w 9222044"/>
              <a:gd name="connsiteY5" fmla="*/ 1417320 h 6858000"/>
              <a:gd name="connsiteX6" fmla="*/ 413722 w 9222044"/>
              <a:gd name="connsiteY6" fmla="*/ 0 h 6858000"/>
              <a:gd name="connsiteX0" fmla="*/ 413722 w 9222044"/>
              <a:gd name="connsiteY0" fmla="*/ 0 h 6858000"/>
              <a:gd name="connsiteX1" fmla="*/ 9222044 w 9222044"/>
              <a:gd name="connsiteY1" fmla="*/ 0 h 6858000"/>
              <a:gd name="connsiteX2" fmla="*/ 9222044 w 9222044"/>
              <a:gd name="connsiteY2" fmla="*/ 6858000 h 6858000"/>
              <a:gd name="connsiteX3" fmla="*/ 413722 w 9222044"/>
              <a:gd name="connsiteY3" fmla="*/ 6858000 h 6858000"/>
              <a:gd name="connsiteX4" fmla="*/ 413324 w 9222044"/>
              <a:gd name="connsiteY4" fmla="*/ 1417320 h 6858000"/>
              <a:gd name="connsiteX5" fmla="*/ 1861124 w 9222044"/>
              <a:gd name="connsiteY5" fmla="*/ 1417320 h 6858000"/>
              <a:gd name="connsiteX6" fmla="*/ 413722 w 9222044"/>
              <a:gd name="connsiteY6" fmla="*/ 0 h 6858000"/>
              <a:gd name="connsiteX0" fmla="*/ 413722 w 9222044"/>
              <a:gd name="connsiteY0" fmla="*/ 0 h 6858000"/>
              <a:gd name="connsiteX1" fmla="*/ 9222044 w 9222044"/>
              <a:gd name="connsiteY1" fmla="*/ 0 h 6858000"/>
              <a:gd name="connsiteX2" fmla="*/ 9222044 w 9222044"/>
              <a:gd name="connsiteY2" fmla="*/ 6858000 h 6858000"/>
              <a:gd name="connsiteX3" fmla="*/ 413722 w 9222044"/>
              <a:gd name="connsiteY3" fmla="*/ 6858000 h 6858000"/>
              <a:gd name="connsiteX4" fmla="*/ 413324 w 9222044"/>
              <a:gd name="connsiteY4" fmla="*/ 1417320 h 6858000"/>
              <a:gd name="connsiteX5" fmla="*/ 1861124 w 9222044"/>
              <a:gd name="connsiteY5" fmla="*/ 1417320 h 6858000"/>
              <a:gd name="connsiteX6" fmla="*/ 413722 w 9222044"/>
              <a:gd name="connsiteY6" fmla="*/ 0 h 6858000"/>
              <a:gd name="connsiteX0" fmla="*/ 383332 w 9191654"/>
              <a:gd name="connsiteY0" fmla="*/ 0 h 6858000"/>
              <a:gd name="connsiteX1" fmla="*/ 9191654 w 9191654"/>
              <a:gd name="connsiteY1" fmla="*/ 0 h 6858000"/>
              <a:gd name="connsiteX2" fmla="*/ 9191654 w 9191654"/>
              <a:gd name="connsiteY2" fmla="*/ 6858000 h 6858000"/>
              <a:gd name="connsiteX3" fmla="*/ 383332 w 9191654"/>
              <a:gd name="connsiteY3" fmla="*/ 6858000 h 6858000"/>
              <a:gd name="connsiteX4" fmla="*/ 382934 w 9191654"/>
              <a:gd name="connsiteY4" fmla="*/ 1417320 h 6858000"/>
              <a:gd name="connsiteX5" fmla="*/ 1830734 w 9191654"/>
              <a:gd name="connsiteY5" fmla="*/ 1417320 h 6858000"/>
              <a:gd name="connsiteX6" fmla="*/ 1823114 w 9191654"/>
              <a:gd name="connsiteY6" fmla="*/ 822960 h 6858000"/>
              <a:gd name="connsiteX7" fmla="*/ 383332 w 9191654"/>
              <a:gd name="connsiteY7" fmla="*/ 0 h 6858000"/>
              <a:gd name="connsiteX0" fmla="*/ 383332 w 9191654"/>
              <a:gd name="connsiteY0" fmla="*/ 0 h 6858000"/>
              <a:gd name="connsiteX1" fmla="*/ 9191654 w 9191654"/>
              <a:gd name="connsiteY1" fmla="*/ 0 h 6858000"/>
              <a:gd name="connsiteX2" fmla="*/ 9191654 w 9191654"/>
              <a:gd name="connsiteY2" fmla="*/ 6858000 h 6858000"/>
              <a:gd name="connsiteX3" fmla="*/ 383332 w 9191654"/>
              <a:gd name="connsiteY3" fmla="*/ 6858000 h 6858000"/>
              <a:gd name="connsiteX4" fmla="*/ 382934 w 9191654"/>
              <a:gd name="connsiteY4" fmla="*/ 1417320 h 6858000"/>
              <a:gd name="connsiteX5" fmla="*/ 1830734 w 9191654"/>
              <a:gd name="connsiteY5" fmla="*/ 1417320 h 6858000"/>
              <a:gd name="connsiteX6" fmla="*/ 1823114 w 9191654"/>
              <a:gd name="connsiteY6" fmla="*/ 822960 h 6858000"/>
              <a:gd name="connsiteX7" fmla="*/ 383332 w 9191654"/>
              <a:gd name="connsiteY7" fmla="*/ 0 h 6858000"/>
              <a:gd name="connsiteX0" fmla="*/ 383332 w 9191654"/>
              <a:gd name="connsiteY0" fmla="*/ 0 h 6858000"/>
              <a:gd name="connsiteX1" fmla="*/ 9191654 w 9191654"/>
              <a:gd name="connsiteY1" fmla="*/ 0 h 6858000"/>
              <a:gd name="connsiteX2" fmla="*/ 9191654 w 9191654"/>
              <a:gd name="connsiteY2" fmla="*/ 6858000 h 6858000"/>
              <a:gd name="connsiteX3" fmla="*/ 383332 w 9191654"/>
              <a:gd name="connsiteY3" fmla="*/ 6858000 h 6858000"/>
              <a:gd name="connsiteX4" fmla="*/ 382934 w 9191654"/>
              <a:gd name="connsiteY4" fmla="*/ 1417320 h 6858000"/>
              <a:gd name="connsiteX5" fmla="*/ 1830734 w 9191654"/>
              <a:gd name="connsiteY5" fmla="*/ 1417320 h 6858000"/>
              <a:gd name="connsiteX6" fmla="*/ 1823114 w 9191654"/>
              <a:gd name="connsiteY6" fmla="*/ 822960 h 6858000"/>
              <a:gd name="connsiteX7" fmla="*/ 383332 w 9191654"/>
              <a:gd name="connsiteY7" fmla="*/ 0 h 6858000"/>
              <a:gd name="connsiteX0" fmla="*/ 685684 w 9494006"/>
              <a:gd name="connsiteY0" fmla="*/ 0 h 6858000"/>
              <a:gd name="connsiteX1" fmla="*/ 9494006 w 9494006"/>
              <a:gd name="connsiteY1" fmla="*/ 0 h 6858000"/>
              <a:gd name="connsiteX2" fmla="*/ 9494006 w 9494006"/>
              <a:gd name="connsiteY2" fmla="*/ 6858000 h 6858000"/>
              <a:gd name="connsiteX3" fmla="*/ 685684 w 9494006"/>
              <a:gd name="connsiteY3" fmla="*/ 6858000 h 6858000"/>
              <a:gd name="connsiteX4" fmla="*/ 685286 w 9494006"/>
              <a:gd name="connsiteY4" fmla="*/ 1417320 h 6858000"/>
              <a:gd name="connsiteX5" fmla="*/ 2133086 w 9494006"/>
              <a:gd name="connsiteY5" fmla="*/ 1417320 h 6858000"/>
              <a:gd name="connsiteX6" fmla="*/ 2125466 w 9494006"/>
              <a:gd name="connsiteY6" fmla="*/ 822960 h 6858000"/>
              <a:gd name="connsiteX7" fmla="*/ 692906 w 9494006"/>
              <a:gd name="connsiteY7" fmla="*/ 822960 h 6858000"/>
              <a:gd name="connsiteX8" fmla="*/ 685684 w 9494006"/>
              <a:gd name="connsiteY8" fmla="*/ 0 h 6858000"/>
              <a:gd name="connsiteX0" fmla="*/ 685684 w 9494006"/>
              <a:gd name="connsiteY0" fmla="*/ 0 h 6858000"/>
              <a:gd name="connsiteX1" fmla="*/ 9494006 w 9494006"/>
              <a:gd name="connsiteY1" fmla="*/ 0 h 6858000"/>
              <a:gd name="connsiteX2" fmla="*/ 9494006 w 9494006"/>
              <a:gd name="connsiteY2" fmla="*/ 6858000 h 6858000"/>
              <a:gd name="connsiteX3" fmla="*/ 685684 w 9494006"/>
              <a:gd name="connsiteY3" fmla="*/ 6858000 h 6858000"/>
              <a:gd name="connsiteX4" fmla="*/ 685286 w 9494006"/>
              <a:gd name="connsiteY4" fmla="*/ 1417320 h 6858000"/>
              <a:gd name="connsiteX5" fmla="*/ 2133086 w 9494006"/>
              <a:gd name="connsiteY5" fmla="*/ 1417320 h 6858000"/>
              <a:gd name="connsiteX6" fmla="*/ 2125466 w 9494006"/>
              <a:gd name="connsiteY6" fmla="*/ 822960 h 6858000"/>
              <a:gd name="connsiteX7" fmla="*/ 692906 w 9494006"/>
              <a:gd name="connsiteY7" fmla="*/ 822960 h 6858000"/>
              <a:gd name="connsiteX8" fmla="*/ 685684 w 9494006"/>
              <a:gd name="connsiteY8" fmla="*/ 0 h 6858000"/>
              <a:gd name="connsiteX0" fmla="*/ 685684 w 9494006"/>
              <a:gd name="connsiteY0" fmla="*/ 0 h 6858000"/>
              <a:gd name="connsiteX1" fmla="*/ 9494006 w 9494006"/>
              <a:gd name="connsiteY1" fmla="*/ 0 h 6858000"/>
              <a:gd name="connsiteX2" fmla="*/ 9494006 w 9494006"/>
              <a:gd name="connsiteY2" fmla="*/ 6858000 h 6858000"/>
              <a:gd name="connsiteX3" fmla="*/ 685684 w 9494006"/>
              <a:gd name="connsiteY3" fmla="*/ 6858000 h 6858000"/>
              <a:gd name="connsiteX4" fmla="*/ 685286 w 9494006"/>
              <a:gd name="connsiteY4" fmla="*/ 1417320 h 6858000"/>
              <a:gd name="connsiteX5" fmla="*/ 2133086 w 9494006"/>
              <a:gd name="connsiteY5" fmla="*/ 1417320 h 6858000"/>
              <a:gd name="connsiteX6" fmla="*/ 2125466 w 9494006"/>
              <a:gd name="connsiteY6" fmla="*/ 822960 h 6858000"/>
              <a:gd name="connsiteX7" fmla="*/ 692906 w 9494006"/>
              <a:gd name="connsiteY7" fmla="*/ 822960 h 6858000"/>
              <a:gd name="connsiteX8" fmla="*/ 685684 w 9494006"/>
              <a:gd name="connsiteY8" fmla="*/ 0 h 6858000"/>
              <a:gd name="connsiteX0" fmla="*/ 101918 w 8910240"/>
              <a:gd name="connsiteY0" fmla="*/ 0 h 6858000"/>
              <a:gd name="connsiteX1" fmla="*/ 8910240 w 8910240"/>
              <a:gd name="connsiteY1" fmla="*/ 0 h 6858000"/>
              <a:gd name="connsiteX2" fmla="*/ 8910240 w 8910240"/>
              <a:gd name="connsiteY2" fmla="*/ 6858000 h 6858000"/>
              <a:gd name="connsiteX3" fmla="*/ 101918 w 8910240"/>
              <a:gd name="connsiteY3" fmla="*/ 6858000 h 6858000"/>
              <a:gd name="connsiteX4" fmla="*/ 101520 w 8910240"/>
              <a:gd name="connsiteY4" fmla="*/ 1417320 h 6858000"/>
              <a:gd name="connsiteX5" fmla="*/ 1549320 w 8910240"/>
              <a:gd name="connsiteY5" fmla="*/ 1417320 h 6858000"/>
              <a:gd name="connsiteX6" fmla="*/ 1541700 w 8910240"/>
              <a:gd name="connsiteY6" fmla="*/ 822960 h 6858000"/>
              <a:gd name="connsiteX7" fmla="*/ 109140 w 8910240"/>
              <a:gd name="connsiteY7" fmla="*/ 822960 h 6858000"/>
              <a:gd name="connsiteX8" fmla="*/ 101918 w 8910240"/>
              <a:gd name="connsiteY8" fmla="*/ 0 h 6858000"/>
              <a:gd name="connsiteX0" fmla="*/ 607 w 8808929"/>
              <a:gd name="connsiteY0" fmla="*/ 0 h 6858000"/>
              <a:gd name="connsiteX1" fmla="*/ 8808929 w 8808929"/>
              <a:gd name="connsiteY1" fmla="*/ 0 h 6858000"/>
              <a:gd name="connsiteX2" fmla="*/ 8808929 w 8808929"/>
              <a:gd name="connsiteY2" fmla="*/ 6858000 h 6858000"/>
              <a:gd name="connsiteX3" fmla="*/ 607 w 8808929"/>
              <a:gd name="connsiteY3" fmla="*/ 6858000 h 6858000"/>
              <a:gd name="connsiteX4" fmla="*/ 209 w 8808929"/>
              <a:gd name="connsiteY4" fmla="*/ 1417320 h 6858000"/>
              <a:gd name="connsiteX5" fmla="*/ 1448009 w 8808929"/>
              <a:gd name="connsiteY5" fmla="*/ 1417320 h 6858000"/>
              <a:gd name="connsiteX6" fmla="*/ 1440389 w 8808929"/>
              <a:gd name="connsiteY6" fmla="*/ 822960 h 6858000"/>
              <a:gd name="connsiteX7" fmla="*/ 7829 w 8808929"/>
              <a:gd name="connsiteY7" fmla="*/ 822960 h 6858000"/>
              <a:gd name="connsiteX8" fmla="*/ 607 w 8808929"/>
              <a:gd name="connsiteY8" fmla="*/ 0 h 6858000"/>
              <a:gd name="connsiteX0" fmla="*/ 607 w 8808929"/>
              <a:gd name="connsiteY0" fmla="*/ 0 h 6858000"/>
              <a:gd name="connsiteX1" fmla="*/ 8808929 w 8808929"/>
              <a:gd name="connsiteY1" fmla="*/ 0 h 6858000"/>
              <a:gd name="connsiteX2" fmla="*/ 3366072 w 8808929"/>
              <a:gd name="connsiteY2" fmla="*/ 6858000 h 6858000"/>
              <a:gd name="connsiteX3" fmla="*/ 607 w 8808929"/>
              <a:gd name="connsiteY3" fmla="*/ 6858000 h 6858000"/>
              <a:gd name="connsiteX4" fmla="*/ 209 w 8808929"/>
              <a:gd name="connsiteY4" fmla="*/ 1417320 h 6858000"/>
              <a:gd name="connsiteX5" fmla="*/ 1448009 w 8808929"/>
              <a:gd name="connsiteY5" fmla="*/ 1417320 h 6858000"/>
              <a:gd name="connsiteX6" fmla="*/ 1440389 w 8808929"/>
              <a:gd name="connsiteY6" fmla="*/ 822960 h 6858000"/>
              <a:gd name="connsiteX7" fmla="*/ 7829 w 8808929"/>
              <a:gd name="connsiteY7" fmla="*/ 822960 h 6858000"/>
              <a:gd name="connsiteX8" fmla="*/ 607 w 8808929"/>
              <a:gd name="connsiteY8" fmla="*/ 0 h 6858000"/>
              <a:gd name="connsiteX0" fmla="*/ 607 w 3376958"/>
              <a:gd name="connsiteY0" fmla="*/ 0 h 6858000"/>
              <a:gd name="connsiteX1" fmla="*/ 3376958 w 3376958"/>
              <a:gd name="connsiteY1" fmla="*/ 0 h 6858000"/>
              <a:gd name="connsiteX2" fmla="*/ 3366072 w 3376958"/>
              <a:gd name="connsiteY2" fmla="*/ 6858000 h 6858000"/>
              <a:gd name="connsiteX3" fmla="*/ 607 w 3376958"/>
              <a:gd name="connsiteY3" fmla="*/ 6858000 h 6858000"/>
              <a:gd name="connsiteX4" fmla="*/ 209 w 3376958"/>
              <a:gd name="connsiteY4" fmla="*/ 1417320 h 6858000"/>
              <a:gd name="connsiteX5" fmla="*/ 1448009 w 3376958"/>
              <a:gd name="connsiteY5" fmla="*/ 1417320 h 6858000"/>
              <a:gd name="connsiteX6" fmla="*/ 1440389 w 3376958"/>
              <a:gd name="connsiteY6" fmla="*/ 822960 h 6858000"/>
              <a:gd name="connsiteX7" fmla="*/ 7829 w 3376958"/>
              <a:gd name="connsiteY7" fmla="*/ 822960 h 6858000"/>
              <a:gd name="connsiteX8" fmla="*/ 607 w 3376958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76958" h="6858000">
                <a:moveTo>
                  <a:pt x="607" y="0"/>
                </a:moveTo>
                <a:lnTo>
                  <a:pt x="3376958" y="0"/>
                </a:lnTo>
                <a:cubicBezTo>
                  <a:pt x="3373329" y="2286000"/>
                  <a:pt x="3369701" y="4572000"/>
                  <a:pt x="3366072" y="6858000"/>
                </a:cubicBezTo>
                <a:lnTo>
                  <a:pt x="607" y="6858000"/>
                </a:lnTo>
                <a:cubicBezTo>
                  <a:pt x="474" y="5044440"/>
                  <a:pt x="342" y="3230880"/>
                  <a:pt x="209" y="1417320"/>
                </a:cubicBezTo>
                <a:cubicBezTo>
                  <a:pt x="-1127" y="1400810"/>
                  <a:pt x="1470803" y="1409700"/>
                  <a:pt x="1448009" y="1417320"/>
                </a:cubicBezTo>
                <a:cubicBezTo>
                  <a:pt x="1444199" y="1253490"/>
                  <a:pt x="1453023" y="1028700"/>
                  <a:pt x="1440389" y="822960"/>
                </a:cubicBezTo>
                <a:lnTo>
                  <a:pt x="7829" y="822960"/>
                </a:lnTo>
                <a:cubicBezTo>
                  <a:pt x="4085" y="533400"/>
                  <a:pt x="-1933" y="316230"/>
                  <a:pt x="607" y="0"/>
                </a:cubicBezTo>
                <a:close/>
              </a:path>
            </a:pathLst>
          </a:cu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759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A25FA4-A288-4460-BF12-637E07795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544" y="-1"/>
            <a:ext cx="3944790" cy="1845127"/>
          </a:xfrm>
        </p:spPr>
        <p:txBody>
          <a:bodyPr anchor="ctr">
            <a:normAutofit/>
          </a:bodyPr>
          <a:lstStyle/>
          <a:p>
            <a:r>
              <a:rPr lang="en-US" dirty="0"/>
              <a:t>About us</a:t>
            </a:r>
          </a:p>
        </p:txBody>
      </p:sp>
      <p:pic>
        <p:nvPicPr>
          <p:cNvPr id="15" name="Picture Placeholder 14" descr="Child holding the earth">
            <a:extLst>
              <a:ext uri="{FF2B5EF4-FFF2-40B4-BE49-F238E27FC236}">
                <a16:creationId xmlns:a16="http://schemas.microsoft.com/office/drawing/2014/main" id="{8A312F11-75CA-44C5-8937-46152AD552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b="38171"/>
          <a:stretch/>
        </p:blipFill>
        <p:spPr>
          <a:xfrm>
            <a:off x="20" y="1845128"/>
            <a:ext cx="12191980" cy="5012871"/>
          </a:xfrm>
          <a:prstGeom prst="rect">
            <a:avLst/>
          </a:prstGeom>
          <a:noFill/>
        </p:spPr>
      </p:pic>
      <p:sp>
        <p:nvSpPr>
          <p:cNvPr id="57" name="Date Placeholder 56">
            <a:extLst>
              <a:ext uri="{FF2B5EF4-FFF2-40B4-BE49-F238E27FC236}">
                <a16:creationId xmlns:a16="http://schemas.microsoft.com/office/drawing/2014/main" id="{653BB8CA-23AF-4226-9FB3-FA1964EBA6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2023 – 05 – 9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C52C13-996F-4CF8-BBA5-F6CC233475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27913" y="0"/>
            <a:ext cx="6564087" cy="361473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A</a:t>
            </a:r>
            <a:r>
              <a:rPr lang="en-US" cap="none" dirty="0"/>
              <a:t>t DATA DRIVEN</a:t>
            </a:r>
            <a:r>
              <a:rPr lang="en-US" b="0" i="0" dirty="0">
                <a:solidFill>
                  <a:srgbClr val="E2EEFF"/>
                </a:solidFill>
                <a:effectLst/>
                <a:latin typeface="Google Sans"/>
              </a:rPr>
              <a:t>™</a:t>
            </a:r>
            <a:r>
              <a:rPr lang="en-US" cap="none" dirty="0"/>
              <a:t>, we are an IT consultancy firm specialized in web applications. </a:t>
            </a:r>
          </a:p>
          <a:p>
            <a:pPr>
              <a:spcAft>
                <a:spcPts val="600"/>
              </a:spcAft>
            </a:pPr>
            <a:r>
              <a:rPr lang="en-US" cap="none" dirty="0"/>
              <a:t>We are known for producing web apps that interact with massive amount of data and provide a fast connection to these services.</a:t>
            </a:r>
          </a:p>
          <a:p>
            <a:pPr>
              <a:spcAft>
                <a:spcPts val="600"/>
              </a:spcAft>
            </a:pPr>
            <a:r>
              <a:rPr lang="en-US" cap="none" dirty="0"/>
              <a:t>Our aim is to help our clients reach their goals while making their business grow in the evolving 	         e-commerce &amp; web environment</a:t>
            </a:r>
          </a:p>
        </p:txBody>
      </p:sp>
      <p:sp>
        <p:nvSpPr>
          <p:cNvPr id="58" name="Footer Placeholder 57">
            <a:extLst>
              <a:ext uri="{FF2B5EF4-FFF2-40B4-BE49-F238E27FC236}">
                <a16:creationId xmlns:a16="http://schemas.microsoft.com/office/drawing/2014/main" id="{4DDD181B-D1CF-4E5A-B354-DE584F3F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185AB600-E5B8-4AFD-A7DA-37E5D3AFF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339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76">
            <a:extLst>
              <a:ext uri="{FF2B5EF4-FFF2-40B4-BE49-F238E27FC236}">
                <a16:creationId xmlns:a16="http://schemas.microsoft.com/office/drawing/2014/main" id="{75F1FCDA-B020-4B89-81B7-9FDDDA7A3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7992"/>
            <a:ext cx="10515600" cy="994835"/>
          </a:xfrm>
        </p:spPr>
        <p:txBody>
          <a:bodyPr anchor="ctr">
            <a:normAutofit/>
          </a:bodyPr>
          <a:lstStyle/>
          <a:p>
            <a:r>
              <a:rPr lang="en-US" noProof="0" dirty="0"/>
              <a:t>Meet the team</a:t>
            </a:r>
            <a:endParaRPr lang="en-US" dirty="0"/>
          </a:p>
        </p:txBody>
      </p:sp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74E87BED-9FDA-470B-8A0C-B2CA96C06B35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t="5474" b="5474"/>
          <a:stretch/>
        </p:blipFill>
        <p:spPr>
          <a:xfrm>
            <a:off x="5023826" y="1694205"/>
            <a:ext cx="1911551" cy="1911551"/>
          </a:xfrm>
          <a:noFill/>
        </p:spPr>
      </p:pic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A7E5585A-6A9C-4D8F-AAC0-F1BDF44F204C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3"/>
          <a:srcRect l="10750" r="18747" b="-4"/>
          <a:stretch/>
        </p:blipFill>
        <p:spPr>
          <a:xfrm>
            <a:off x="960747" y="1673758"/>
            <a:ext cx="1911551" cy="1911551"/>
          </a:xfrm>
          <a:noFill/>
        </p:spPr>
      </p:pic>
      <p:pic>
        <p:nvPicPr>
          <p:cNvPr id="35" name="Picture Placeholder 34">
            <a:extLst>
              <a:ext uri="{FF2B5EF4-FFF2-40B4-BE49-F238E27FC236}">
                <a16:creationId xmlns:a16="http://schemas.microsoft.com/office/drawing/2014/main" id="{6D6429CD-8CD3-4A8B-A591-6193B9A46A0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4"/>
          <a:srcRect t="6055" r="-13" b="19496"/>
          <a:stretch/>
        </p:blipFill>
        <p:spPr>
          <a:xfrm>
            <a:off x="9386833" y="1688581"/>
            <a:ext cx="1882588" cy="1882588"/>
          </a:xfrm>
          <a:noFill/>
        </p:spPr>
      </p:pic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E49AD40-AE90-4EBE-841C-B62FD35527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0800" y="3608439"/>
            <a:ext cx="2351446" cy="491509"/>
          </a:xfrm>
        </p:spPr>
        <p:txBody>
          <a:bodyPr anchor="b">
            <a:normAutofit/>
          </a:bodyPr>
          <a:lstStyle/>
          <a:p>
            <a:r>
              <a:rPr lang="en-US" sz="1500"/>
              <a:t>Back-end developer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01E960A-7E3D-4F8D-9D62-A555536F8E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147245"/>
            <a:ext cx="2351446" cy="1704547"/>
          </a:xfrm>
        </p:spPr>
        <p:txBody>
          <a:bodyPr anchor="t"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Andrew </a:t>
            </a:r>
            <a:r>
              <a:rPr lang="en-US" sz="1800" dirty="0" err="1"/>
              <a:t>Sherrer</a:t>
            </a:r>
            <a:br>
              <a:rPr lang="en-US" sz="1800" dirty="0"/>
            </a:br>
            <a:br>
              <a:rPr lang="en-US" sz="1800" dirty="0"/>
            </a:br>
            <a:r>
              <a:rPr lang="en-US" sz="1400" i="1" dirty="0"/>
              <a:t>Node.JS</a:t>
            </a:r>
            <a:br>
              <a:rPr lang="en-US" sz="1400" i="1" dirty="0"/>
            </a:br>
            <a:r>
              <a:rPr lang="en-US" sz="1400" i="1" dirty="0"/>
              <a:t>Express</a:t>
            </a:r>
            <a:br>
              <a:rPr lang="en-US" sz="1400" i="1" dirty="0"/>
            </a:br>
            <a:endParaRPr lang="en-US" sz="1400" i="1" dirty="0"/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22C4EEEB-8921-42F3-A225-77BFB94908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853290" y="3608439"/>
            <a:ext cx="2351446" cy="491509"/>
          </a:xfrm>
        </p:spPr>
        <p:txBody>
          <a:bodyPr anchor="b">
            <a:normAutofit/>
          </a:bodyPr>
          <a:lstStyle/>
          <a:p>
            <a:r>
              <a:rPr lang="en-US" sz="1400"/>
              <a:t>Front-end developer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003C108A-A3A2-4E65-A46C-D9DB58BC1AF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53290" y="4147245"/>
            <a:ext cx="2351446" cy="170454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 dirty="0"/>
              <a:t>Gonzalo Barrera</a:t>
            </a:r>
            <a:br>
              <a:rPr lang="en-US" sz="1800" dirty="0"/>
            </a:br>
            <a:br>
              <a:rPr lang="en-US" sz="1800" dirty="0"/>
            </a:br>
            <a:r>
              <a:rPr lang="en-US" sz="1400" i="1" dirty="0"/>
              <a:t>HTML/CSS</a:t>
            </a:r>
            <a:br>
              <a:rPr lang="en-US" sz="1400" i="1" dirty="0"/>
            </a:br>
            <a:r>
              <a:rPr lang="en-US" sz="1400" i="1" dirty="0"/>
              <a:t>Bootstrap</a:t>
            </a:r>
            <a:br>
              <a:rPr lang="en-US" sz="1400" i="1" dirty="0"/>
            </a:br>
            <a:r>
              <a:rPr lang="en-US" sz="1400" i="1" dirty="0"/>
              <a:t>Java Script</a:t>
            </a:r>
            <a:br>
              <a:rPr lang="en-US" sz="1400" i="1" dirty="0"/>
            </a:br>
            <a:r>
              <a:rPr lang="en-US" sz="1400" i="1" dirty="0"/>
              <a:t>React</a:t>
            </a:r>
            <a:endParaRPr lang="en-US" i="1" dirty="0"/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DF9A17E8-323B-4E69-8593-CF9343A3301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33149" y="3608439"/>
            <a:ext cx="2351446" cy="491509"/>
          </a:xfrm>
        </p:spPr>
        <p:txBody>
          <a:bodyPr anchor="b">
            <a:normAutofit/>
          </a:bodyPr>
          <a:lstStyle/>
          <a:p>
            <a:r>
              <a:rPr lang="en-US" sz="1500"/>
              <a:t>Database manager</a:t>
            </a:r>
          </a:p>
        </p:txBody>
      </p: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6A6CACEE-8BA3-47C7-ADC6-38D445EC186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33149" y="4147245"/>
            <a:ext cx="2351446" cy="2079519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 dirty="0"/>
              <a:t>Vladimir Estevez</a:t>
            </a:r>
            <a:br>
              <a:rPr lang="en-US" dirty="0"/>
            </a:br>
            <a:br>
              <a:rPr lang="en-US" dirty="0"/>
            </a:br>
            <a:r>
              <a:rPr lang="en-US" sz="1400" i="1" dirty="0"/>
              <a:t>SQL</a:t>
            </a:r>
            <a:br>
              <a:rPr lang="en-US" sz="1400" i="1" dirty="0"/>
            </a:br>
            <a:r>
              <a:rPr lang="en-US" sz="1400" i="1" dirty="0"/>
              <a:t>Python</a:t>
            </a:r>
            <a:br>
              <a:rPr lang="en-US" sz="1400" i="1" dirty="0"/>
            </a:br>
            <a:r>
              <a:rPr lang="en-US" sz="1400" i="1" dirty="0"/>
              <a:t>MongoDB</a:t>
            </a:r>
            <a:br>
              <a:rPr lang="en-US" sz="1400" i="1" dirty="0"/>
            </a:br>
            <a:r>
              <a:rPr lang="en-US" sz="1400" i="1" dirty="0"/>
              <a:t>AWS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EF5BD-0EB0-42A2-8523-F389FB1346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2023 – 05 – 9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D04B58-DFBF-4018-89AD-4BEBB5E953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DATA DRIVEN™  – Green Lab Web app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F69C9E-F651-4E5E-BB4B-08239BEE2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33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7" descr="abstract image">
            <a:extLst>
              <a:ext uri="{FF2B5EF4-FFF2-40B4-BE49-F238E27FC236}">
                <a16:creationId xmlns:a16="http://schemas.microsoft.com/office/drawing/2014/main" id="{3A246447-6617-9C03-2442-8C722EE34E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CDA2767E-38F3-49F7-BE02-EA3E6C7C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6" y="2767033"/>
            <a:ext cx="3023483" cy="1323933"/>
          </a:xfrm>
        </p:spPr>
        <p:txBody>
          <a:bodyPr/>
          <a:lstStyle/>
          <a:p>
            <a:r>
              <a:rPr lang="en-US" noProof="0" dirty="0"/>
              <a:t>TECHNOLOGY STACK – </a:t>
            </a:r>
            <a:br>
              <a:rPr lang="en-US" noProof="0" dirty="0"/>
            </a:br>
            <a:r>
              <a:rPr lang="en-US" noProof="0" dirty="0"/>
              <a:t>front-end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2BD54C-AB8D-4B3B-836D-ABFFFE5D70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31042" y="652826"/>
            <a:ext cx="3433138" cy="426393"/>
          </a:xfrm>
        </p:spPr>
        <p:txBody>
          <a:bodyPr lIns="91440" tIns="45720" rIns="91440" bIns="45720" anchor="b"/>
          <a:lstStyle/>
          <a:p>
            <a:r>
              <a:rPr lang="en-US"/>
              <a:t>HTML/CSS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2192F0C-65C9-4E6D-9314-81FB7E4DB4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31042" y="1032330"/>
            <a:ext cx="3433138" cy="1370672"/>
          </a:xfrm>
        </p:spPr>
        <p:txBody>
          <a:bodyPr lIns="91440" tIns="45720" rIns="91440" bIns="45720" anchor="t"/>
          <a:lstStyle/>
          <a:p>
            <a:r>
              <a:rPr lang="en-US"/>
              <a:t>HTML provides the structure and content of a web page, while CSS provides the styling and layout.</a:t>
            </a:r>
          </a:p>
          <a:p>
            <a:br>
              <a:rPr lang="en-US"/>
            </a:b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36D4B3E-84DA-44C7-A6BE-5A3E220051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03339" y="652826"/>
            <a:ext cx="3433138" cy="426393"/>
          </a:xfrm>
        </p:spPr>
        <p:txBody>
          <a:bodyPr lIns="91440" tIns="45720" rIns="91440" bIns="45720" anchor="b"/>
          <a:lstStyle/>
          <a:p>
            <a:r>
              <a:rPr lang="en-US"/>
              <a:t>Bootstrap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1F484C5-3EB9-4664-93EB-E81179E953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03339" y="1032330"/>
            <a:ext cx="3583532" cy="1370672"/>
          </a:xfrm>
        </p:spPr>
        <p:txBody>
          <a:bodyPr lIns="91440" tIns="45720" rIns="91440" bIns="45720" anchor="t"/>
          <a:lstStyle/>
          <a:p>
            <a:r>
              <a:rPr lang="en-US"/>
              <a:t>Provides a set of pre-designed HTML, CSS, and JavaScript components to create modern, responsive web pages and applications quickly.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FB26710D-F165-490A-A2CE-0A7D9FD8F9B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231042" y="2620561"/>
            <a:ext cx="3433138" cy="428891"/>
          </a:xfrm>
        </p:spPr>
        <p:txBody>
          <a:bodyPr lIns="91440" tIns="45720" rIns="91440" bIns="45720" anchor="b"/>
          <a:lstStyle/>
          <a:p>
            <a:r>
              <a:rPr lang="en-US"/>
              <a:t>Java Script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5F29795-F227-44BE-8FFE-BEDE82043BB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231042" y="3002562"/>
            <a:ext cx="3433138" cy="961350"/>
          </a:xfrm>
        </p:spPr>
        <p:txBody>
          <a:bodyPr lIns="91440" tIns="45720" rIns="91440" bIns="45720" anchor="t"/>
          <a:lstStyle/>
          <a:p>
            <a:r>
              <a:rPr lang="en-US"/>
              <a:t>It is executed by the user's web browser, rather than the server, allowing for real-time updates and dynamic content.</a:t>
            </a:r>
            <a:endParaRPr lang="en-US" dirty="0"/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DD180B3D-49E9-46B9-A20B-5BB4BD2046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03339" y="2620561"/>
            <a:ext cx="3433138" cy="428891"/>
          </a:xfrm>
        </p:spPr>
        <p:txBody>
          <a:bodyPr lIns="91440" tIns="45720" rIns="91440" bIns="45720" anchor="b"/>
          <a:lstStyle/>
          <a:p>
            <a:r>
              <a:rPr lang="en-US" dirty="0"/>
              <a:t>React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0C9F763-9E0D-4C82-9B80-0BC0FEBCD7F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03339" y="3002562"/>
            <a:ext cx="3583532" cy="961350"/>
          </a:xfrm>
        </p:spPr>
        <p:txBody>
          <a:bodyPr lIns="91440" tIns="45720" rIns="91440" bIns="45720" anchor="t"/>
          <a:lstStyle/>
          <a:p>
            <a:r>
              <a:rPr lang="en-US" dirty="0"/>
              <a:t>Allows developers to build complex UIs with reusable components, making it easier to maintain and scale applications.</a:t>
            </a:r>
          </a:p>
        </p:txBody>
      </p:sp>
      <p:sp>
        <p:nvSpPr>
          <p:cNvPr id="323" name="Date Placeholder 322">
            <a:extLst>
              <a:ext uri="{FF2B5EF4-FFF2-40B4-BE49-F238E27FC236}">
                <a16:creationId xmlns:a16="http://schemas.microsoft.com/office/drawing/2014/main" id="{E3799503-8083-4A2B-B1A6-DA877569C5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324" name="Footer Placeholder 323">
            <a:extLst>
              <a:ext uri="{FF2B5EF4-FFF2-40B4-BE49-F238E27FC236}">
                <a16:creationId xmlns:a16="http://schemas.microsoft.com/office/drawing/2014/main" id="{F3416D3B-8D80-4408-8E8E-08E7B3A09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325" name="Slide Number Placeholder 324">
            <a:extLst>
              <a:ext uri="{FF2B5EF4-FFF2-40B4-BE49-F238E27FC236}">
                <a16:creationId xmlns:a16="http://schemas.microsoft.com/office/drawing/2014/main" id="{C9F5126E-D75A-4501-9BA9-5485EAB79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377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7" descr="abstract image">
            <a:extLst>
              <a:ext uri="{FF2B5EF4-FFF2-40B4-BE49-F238E27FC236}">
                <a16:creationId xmlns:a16="http://schemas.microsoft.com/office/drawing/2014/main" id="{3A246447-6617-9C03-2442-8C722EE34E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CDA2767E-38F3-49F7-BE02-EA3E6C7C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6" y="2767033"/>
            <a:ext cx="3023483" cy="1323933"/>
          </a:xfrm>
        </p:spPr>
        <p:txBody>
          <a:bodyPr/>
          <a:lstStyle/>
          <a:p>
            <a:r>
              <a:rPr lang="en-US" noProof="0" dirty="0"/>
              <a:t>TECHNOLOGY STACK – </a:t>
            </a:r>
            <a:br>
              <a:rPr lang="en-US" noProof="0" dirty="0"/>
            </a:br>
            <a:r>
              <a:rPr lang="en-US" noProof="0" dirty="0"/>
              <a:t>back-end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2BD54C-AB8D-4B3B-836D-ABFFFE5D70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31042" y="652826"/>
            <a:ext cx="3433138" cy="426393"/>
          </a:xfrm>
        </p:spPr>
        <p:txBody>
          <a:bodyPr/>
          <a:lstStyle/>
          <a:p>
            <a:r>
              <a:rPr lang="en-US" dirty="0"/>
              <a:t>Node.js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2192F0C-65C9-4E6D-9314-81FB7E4DB4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31042" y="1032330"/>
            <a:ext cx="3433138" cy="1370672"/>
          </a:xfrm>
        </p:spPr>
        <p:txBody>
          <a:bodyPr lIns="91440" tIns="45720" rIns="91440" bIns="45720" anchor="t"/>
          <a:lstStyle/>
          <a:p>
            <a:r>
              <a:rPr lang="en-US" dirty="0"/>
              <a:t>Allows developers to use JavaScript to write server-side code, enabling them to create fast and scalable network applications. 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FB26710D-F165-490A-A2CE-0A7D9FD8F9B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231042" y="2620561"/>
            <a:ext cx="3433138" cy="428891"/>
          </a:xfrm>
        </p:spPr>
        <p:txBody>
          <a:bodyPr lIns="91440" tIns="45720" rIns="91440" bIns="45720" anchor="b"/>
          <a:lstStyle/>
          <a:p>
            <a:r>
              <a:rPr lang="en-US" dirty="0" err="1"/>
              <a:t>Child_process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5F29795-F227-44BE-8FFE-BEDE82043BB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231042" y="3002562"/>
            <a:ext cx="3814138" cy="961350"/>
          </a:xfrm>
        </p:spPr>
        <p:txBody>
          <a:bodyPr lIns="91440" tIns="45720" rIns="91440" bIns="45720" anchor="t"/>
          <a:lstStyle/>
          <a:p>
            <a:r>
              <a:rPr lang="en-US" dirty="0"/>
              <a:t>Is a module in Node.js that provides a way to spawn child processes from within a Node.js application.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4AB50F20-85E8-46ED-94DD-28F720071B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31042" y="4147932"/>
            <a:ext cx="3433138" cy="428891"/>
          </a:xfrm>
        </p:spPr>
        <p:txBody>
          <a:bodyPr lIns="91440" tIns="45720" rIns="91440" bIns="45720" anchor="b"/>
          <a:lstStyle/>
          <a:p>
            <a:r>
              <a:rPr lang="en-US" dirty="0" err="1"/>
              <a:t>jwt</a:t>
            </a:r>
            <a:endParaRPr lang="en-US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540F4685-F7C7-4370-AF35-F80D53D13A4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231042" y="4529933"/>
            <a:ext cx="3433138" cy="1450988"/>
          </a:xfrm>
        </p:spPr>
        <p:txBody>
          <a:bodyPr lIns="91440" tIns="45720" rIns="91440" bIns="45720" anchor="t"/>
          <a:lstStyle/>
          <a:p>
            <a:r>
              <a:rPr lang="en-US"/>
              <a:t>Is often used for authentication and authorization purposes in web applications.</a:t>
            </a:r>
            <a:endParaRPr lang="en-US" dirty="0"/>
          </a:p>
        </p:txBody>
      </p:sp>
      <p:sp>
        <p:nvSpPr>
          <p:cNvPr id="323" name="Date Placeholder 322">
            <a:extLst>
              <a:ext uri="{FF2B5EF4-FFF2-40B4-BE49-F238E27FC236}">
                <a16:creationId xmlns:a16="http://schemas.microsoft.com/office/drawing/2014/main" id="{E3799503-8083-4A2B-B1A6-DA877569C5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324" name="Footer Placeholder 323">
            <a:extLst>
              <a:ext uri="{FF2B5EF4-FFF2-40B4-BE49-F238E27FC236}">
                <a16:creationId xmlns:a16="http://schemas.microsoft.com/office/drawing/2014/main" id="{F3416D3B-8D80-4408-8E8E-08E7B3A09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325" name="Slide Number Placeholder 324">
            <a:extLst>
              <a:ext uri="{FF2B5EF4-FFF2-40B4-BE49-F238E27FC236}">
                <a16:creationId xmlns:a16="http://schemas.microsoft.com/office/drawing/2014/main" id="{C9F5126E-D75A-4501-9BA9-5485EAB79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2B05FF55-11C4-87EB-870A-ABF4CB3813CD}"/>
              </a:ext>
            </a:extLst>
          </p:cNvPr>
          <p:cNvSpPr txBox="1">
            <a:spLocks/>
          </p:cNvSpPr>
          <p:nvPr/>
        </p:nvSpPr>
        <p:spPr>
          <a:xfrm>
            <a:off x="7932758" y="657208"/>
            <a:ext cx="3433138" cy="426393"/>
          </a:xfrm>
          <a:prstGeom prst="rect">
            <a:avLst/>
          </a:prstGeom>
        </p:spPr>
        <p:txBody>
          <a:bodyPr lIns="91440" tIns="45720" rIns="91440" bIns="4572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Express</a:t>
            </a:r>
            <a:endParaRPr lang="en-US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4BC6B4C3-F60C-0D82-5BD8-0669393F3F87}"/>
              </a:ext>
            </a:extLst>
          </p:cNvPr>
          <p:cNvSpPr txBox="1">
            <a:spLocks/>
          </p:cNvSpPr>
          <p:nvPr/>
        </p:nvSpPr>
        <p:spPr>
          <a:xfrm>
            <a:off x="7936267" y="1027187"/>
            <a:ext cx="3433138" cy="1370672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It provides </a:t>
            </a:r>
            <a:r>
              <a:rPr lang="en-US" dirty="0"/>
              <a:t>a</a:t>
            </a:r>
            <a:r>
              <a:rPr lang="en-US"/>
              <a:t> set </a:t>
            </a:r>
            <a:r>
              <a:rPr lang="en-US" dirty="0"/>
              <a:t>of </a:t>
            </a:r>
            <a:r>
              <a:rPr lang="en-US"/>
              <a:t>features and tools </a:t>
            </a:r>
            <a:r>
              <a:rPr lang="en-US" dirty="0"/>
              <a:t>for </a:t>
            </a:r>
            <a:r>
              <a:rPr lang="en-US"/>
              <a:t>building web applications and APIs quickly and easily.</a:t>
            </a:r>
            <a:endParaRPr lang="en-US" dirty="0"/>
          </a:p>
        </p:txBody>
      </p:sp>
      <p:sp>
        <p:nvSpPr>
          <p:cNvPr id="13" name="Text Placeholder 24">
            <a:extLst>
              <a:ext uri="{FF2B5EF4-FFF2-40B4-BE49-F238E27FC236}">
                <a16:creationId xmlns:a16="http://schemas.microsoft.com/office/drawing/2014/main" id="{D31C3E7D-7992-3438-340B-5C57356864A8}"/>
              </a:ext>
            </a:extLst>
          </p:cNvPr>
          <p:cNvSpPr txBox="1">
            <a:spLocks/>
          </p:cNvSpPr>
          <p:nvPr/>
        </p:nvSpPr>
        <p:spPr>
          <a:xfrm>
            <a:off x="7987733" y="2648682"/>
            <a:ext cx="3433138" cy="428891"/>
          </a:xfrm>
          <a:prstGeom prst="rect">
            <a:avLst/>
          </a:prstGeom>
        </p:spPr>
        <p:txBody>
          <a:bodyPr lIns="91440" tIns="45720" rIns="91440" bIns="4572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BCRYPT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21EBD2F8-852A-6A1F-20A7-45D386F72D9D}"/>
              </a:ext>
            </a:extLst>
          </p:cNvPr>
          <p:cNvSpPr txBox="1">
            <a:spLocks/>
          </p:cNvSpPr>
          <p:nvPr/>
        </p:nvSpPr>
        <p:spPr>
          <a:xfrm>
            <a:off x="8002942" y="3048427"/>
            <a:ext cx="3433138" cy="1370672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Is a password-hashing function used to store passwords securely.</a:t>
            </a:r>
            <a:endParaRPr lang="en-US" dirty="0"/>
          </a:p>
        </p:txBody>
      </p:sp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8092E826-5AF6-7E36-389E-CEE279E7A9D8}"/>
              </a:ext>
            </a:extLst>
          </p:cNvPr>
          <p:cNvSpPr txBox="1">
            <a:spLocks/>
          </p:cNvSpPr>
          <p:nvPr/>
        </p:nvSpPr>
        <p:spPr>
          <a:xfrm>
            <a:off x="8017812" y="4142603"/>
            <a:ext cx="3433138" cy="428891"/>
          </a:xfrm>
          <a:prstGeom prst="rect">
            <a:avLst/>
          </a:prstGeom>
        </p:spPr>
        <p:txBody>
          <a:bodyPr lIns="91440" tIns="45720" rIns="91440" bIns="4572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err="1"/>
              <a:t>Mongo_db_Compass</a:t>
            </a:r>
          </a:p>
        </p:txBody>
      </p:sp>
      <p:sp>
        <p:nvSpPr>
          <p:cNvPr id="4" name="Text Placeholder 17">
            <a:extLst>
              <a:ext uri="{FF2B5EF4-FFF2-40B4-BE49-F238E27FC236}">
                <a16:creationId xmlns:a16="http://schemas.microsoft.com/office/drawing/2014/main" id="{6381395D-9A9A-9D9A-630F-E53FD3684B7F}"/>
              </a:ext>
            </a:extLst>
          </p:cNvPr>
          <p:cNvSpPr txBox="1">
            <a:spLocks/>
          </p:cNvSpPr>
          <p:nvPr/>
        </p:nvSpPr>
        <p:spPr>
          <a:xfrm>
            <a:off x="8022995" y="4532321"/>
            <a:ext cx="3733926" cy="1370672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It allows developers and database administrators to interact with MongoDB databases in a more user-friendly way than the command line interface.</a:t>
            </a:r>
          </a:p>
        </p:txBody>
      </p:sp>
    </p:spTree>
    <p:extLst>
      <p:ext uri="{BB962C8B-B14F-4D97-AF65-F5344CB8AC3E}">
        <p14:creationId xmlns:p14="http://schemas.microsoft.com/office/powerpoint/2010/main" val="3048518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7" descr="abstract image">
            <a:extLst>
              <a:ext uri="{FF2B5EF4-FFF2-40B4-BE49-F238E27FC236}">
                <a16:creationId xmlns:a16="http://schemas.microsoft.com/office/drawing/2014/main" id="{3A246447-6617-9C03-2442-8C722EE34E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CDA2767E-38F3-49F7-BE02-EA3E6C7C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6" y="2767033"/>
            <a:ext cx="3023483" cy="1323933"/>
          </a:xfrm>
        </p:spPr>
        <p:txBody>
          <a:bodyPr/>
          <a:lstStyle/>
          <a:p>
            <a:r>
              <a:rPr lang="en-US" noProof="0" dirty="0"/>
              <a:t>TECHNOLOGY STACK – </a:t>
            </a:r>
            <a:br>
              <a:rPr lang="en-US" noProof="0" dirty="0"/>
            </a:br>
            <a:r>
              <a:rPr lang="en-US" noProof="0" dirty="0"/>
              <a:t>database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2BD54C-AB8D-4B3B-836D-ABFFFE5D70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02467" y="328976"/>
            <a:ext cx="3433138" cy="426393"/>
          </a:xfrm>
        </p:spPr>
        <p:txBody>
          <a:bodyPr/>
          <a:lstStyle/>
          <a:p>
            <a:r>
              <a:rPr lang="en-US" dirty="0"/>
              <a:t>SQL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2192F0C-65C9-4E6D-9314-81FB7E4DB4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02467" y="708480"/>
            <a:ext cx="3433138" cy="137067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It provides a powerful set of tools for querying, filtering, and aggregating data, which can be used to extract data from a database before performing data analysis and manipulation.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36D4B3E-84DA-44C7-A6BE-5A3E220051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11521" y="4385599"/>
            <a:ext cx="3433138" cy="426393"/>
          </a:xfrm>
        </p:spPr>
        <p:txBody>
          <a:bodyPr/>
          <a:lstStyle/>
          <a:p>
            <a:r>
              <a:rPr lang="en-US" dirty="0"/>
              <a:t>seaborn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1F484C5-3EB9-4664-93EB-E81179E953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11521" y="4822253"/>
            <a:ext cx="3433138" cy="137067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 Python library built on top of Matplotlib that provides additional data visualization capabilities such as statistical graphics, heatmap, and cluster maps.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FB26710D-F165-490A-A2CE-0A7D9FD8F9B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231042" y="2249086"/>
            <a:ext cx="3433138" cy="428891"/>
          </a:xfrm>
        </p:spPr>
        <p:txBody>
          <a:bodyPr/>
          <a:lstStyle/>
          <a:p>
            <a:r>
              <a:rPr lang="en-US" dirty="0"/>
              <a:t>AWS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5F29795-F227-44BE-8FFE-BEDE82043BB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231042" y="2659662"/>
            <a:ext cx="3433138" cy="96135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Designed for handling large-scale data analytics workloads, based on a columnar storage format. It can be used to store and analyze structured and semi-structured data, including relational data.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DD180B3D-49E9-46B9-A20B-5BB4BD2046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11521" y="279589"/>
            <a:ext cx="3433138" cy="428891"/>
          </a:xfrm>
        </p:spPr>
        <p:txBody>
          <a:bodyPr/>
          <a:lstStyle/>
          <a:p>
            <a:r>
              <a:rPr lang="en-US" dirty="0"/>
              <a:t>PANDAS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0C9F763-9E0D-4C82-9B80-0BC0FEBCD7F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11521" y="661590"/>
            <a:ext cx="3433138" cy="96135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This Python library provides high-level data structures such as </a:t>
            </a:r>
            <a:r>
              <a:rPr lang="en-US" dirty="0" err="1"/>
              <a:t>DataFrames</a:t>
            </a:r>
            <a:r>
              <a:rPr lang="en-US" dirty="0"/>
              <a:t> and Series, and a wide range of tools for data manipulation, cleaning, and analysis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4AB50F20-85E8-46ED-94DD-28F720071B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31042" y="4385599"/>
            <a:ext cx="3433138" cy="428891"/>
          </a:xfrm>
        </p:spPr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540F4685-F7C7-4370-AF35-F80D53D13A4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217379" y="4828223"/>
            <a:ext cx="3433138" cy="145098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Python is a high-level, general-purpose programming language with powerful libraries, and integration capabilities for performing database transformation.</a:t>
            </a:r>
          </a:p>
        </p:txBody>
      </p:sp>
      <p:sp>
        <p:nvSpPr>
          <p:cNvPr id="323" name="Date Placeholder 322">
            <a:extLst>
              <a:ext uri="{FF2B5EF4-FFF2-40B4-BE49-F238E27FC236}">
                <a16:creationId xmlns:a16="http://schemas.microsoft.com/office/drawing/2014/main" id="{E3799503-8083-4A2B-B1A6-DA877569C5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324" name="Footer Placeholder 323">
            <a:extLst>
              <a:ext uri="{FF2B5EF4-FFF2-40B4-BE49-F238E27FC236}">
                <a16:creationId xmlns:a16="http://schemas.microsoft.com/office/drawing/2014/main" id="{F3416D3B-8D80-4408-8E8E-08E7B3A09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325" name="Slide Number Placeholder 324">
            <a:extLst>
              <a:ext uri="{FF2B5EF4-FFF2-40B4-BE49-F238E27FC236}">
                <a16:creationId xmlns:a16="http://schemas.microsoft.com/office/drawing/2014/main" id="{C9F5126E-D75A-4501-9BA9-5485EAB79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 Placeholder 44">
            <a:extLst>
              <a:ext uri="{FF2B5EF4-FFF2-40B4-BE49-F238E27FC236}">
                <a16:creationId xmlns:a16="http://schemas.microsoft.com/office/drawing/2014/main" id="{B012B8F7-DDFB-60D8-172C-16D0C60A5B3C}"/>
              </a:ext>
            </a:extLst>
          </p:cNvPr>
          <p:cNvSpPr txBox="1">
            <a:spLocks/>
          </p:cNvSpPr>
          <p:nvPr/>
        </p:nvSpPr>
        <p:spPr>
          <a:xfrm>
            <a:off x="8211521" y="2249086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MATPLOTLIB</a:t>
            </a: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B87EB7BA-D137-CAE9-7675-625C96DA4A1A}"/>
              </a:ext>
            </a:extLst>
          </p:cNvPr>
          <p:cNvSpPr txBox="1">
            <a:spLocks/>
          </p:cNvSpPr>
          <p:nvPr/>
        </p:nvSpPr>
        <p:spPr>
          <a:xfrm>
            <a:off x="8211521" y="2631087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Python library for creating static, publication-quality plots such as line charts, scatter plots, and histograms.</a:t>
            </a:r>
          </a:p>
        </p:txBody>
      </p:sp>
    </p:spTree>
    <p:extLst>
      <p:ext uri="{BB962C8B-B14F-4D97-AF65-F5344CB8AC3E}">
        <p14:creationId xmlns:p14="http://schemas.microsoft.com/office/powerpoint/2010/main" val="3729037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F20131-2E66-4147-85FF-C0F1FCA97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4980" y="848536"/>
            <a:ext cx="1929607" cy="640698"/>
          </a:xfrm>
        </p:spPr>
        <p:txBody>
          <a:bodyPr/>
          <a:lstStyle/>
          <a:p>
            <a:r>
              <a:rPr lang="en-US" noProof="0" dirty="0"/>
              <a:t>FEATURES</a:t>
            </a:r>
            <a:endParaRPr lang="en-US" dirty="0"/>
          </a:p>
        </p:txBody>
      </p:sp>
      <p:pic>
        <p:nvPicPr>
          <p:cNvPr id="27" name="Picture Placeholder 26" descr="Arial view of an avenue of tree and pastures on either side">
            <a:extLst>
              <a:ext uri="{FF2B5EF4-FFF2-40B4-BE49-F238E27FC236}">
                <a16:creationId xmlns:a16="http://schemas.microsoft.com/office/drawing/2014/main" id="{290FBD7A-BEB6-4C4C-B057-7A00B6FBB7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4495801" cy="6858000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0E7F2B6-10A7-477E-B377-78173351CB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24359" y="2046233"/>
            <a:ext cx="3126583" cy="426393"/>
          </a:xfrm>
        </p:spPr>
        <p:txBody>
          <a:bodyPr/>
          <a:lstStyle/>
          <a:p>
            <a:r>
              <a:rPr lang="en-US" dirty="0"/>
              <a:t>Front-end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9BCB765-3776-41F5-B6B8-6208678A04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24359" y="2425736"/>
            <a:ext cx="3126583" cy="1306527"/>
          </a:xfrm>
        </p:spPr>
        <p:txBody>
          <a:bodyPr/>
          <a:lstStyle/>
          <a:p>
            <a:r>
              <a:rPr lang="en-US" dirty="0"/>
              <a:t>Registration and Login Page</a:t>
            </a:r>
          </a:p>
          <a:p>
            <a:r>
              <a:rPr lang="en-US" dirty="0"/>
              <a:t>Home page with graph history.</a:t>
            </a:r>
          </a:p>
          <a:p>
            <a:r>
              <a:rPr lang="en-US" dirty="0"/>
              <a:t>Graph page with graph generator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106F3974-4943-47E8-A433-5C64B36E94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26986" y="1403010"/>
            <a:ext cx="3126583" cy="428891"/>
          </a:xfrm>
        </p:spPr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3643E873-8912-4B68-8719-1C569341D6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26986" y="1785010"/>
            <a:ext cx="3126583" cy="1258935"/>
          </a:xfrm>
        </p:spPr>
        <p:txBody>
          <a:bodyPr/>
          <a:lstStyle/>
          <a:p>
            <a:r>
              <a:rPr lang="en-US" dirty="0"/>
              <a:t>Extraction, transformation and loading of  the data on the cloud.</a:t>
            </a:r>
          </a:p>
          <a:p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8950946-2F58-45BE-8886-7AC0149D69E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26986" y="3578384"/>
            <a:ext cx="3281556" cy="428891"/>
          </a:xfrm>
        </p:spPr>
        <p:txBody>
          <a:bodyPr/>
          <a:lstStyle/>
          <a:p>
            <a:r>
              <a:rPr lang="en-US" dirty="0"/>
              <a:t>Back-end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B56B6F3A-5C12-4500-AD07-4FCE61526A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26986" y="4007275"/>
            <a:ext cx="3281556" cy="1258935"/>
          </a:xfrm>
        </p:spPr>
        <p:txBody>
          <a:bodyPr/>
          <a:lstStyle/>
          <a:p>
            <a:r>
              <a:rPr lang="en-US" dirty="0"/>
              <a:t>Access to the Database for generation of desired graphs.</a:t>
            </a:r>
          </a:p>
          <a:p>
            <a:r>
              <a:rPr lang="en-US" dirty="0"/>
              <a:t>Securely storing registered users and their graphs history.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56" name="Date Placeholder 255">
            <a:extLst>
              <a:ext uri="{FF2B5EF4-FFF2-40B4-BE49-F238E27FC236}">
                <a16:creationId xmlns:a16="http://schemas.microsoft.com/office/drawing/2014/main" id="{A111CCC7-FCBE-479D-A98A-3FF0FC4C6D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257" name="Footer Placeholder 256">
            <a:extLst>
              <a:ext uri="{FF2B5EF4-FFF2-40B4-BE49-F238E27FC236}">
                <a16:creationId xmlns:a16="http://schemas.microsoft.com/office/drawing/2014/main" id="{8DBC7823-0B82-44CB-B937-1DAF28C16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258" name="Slide Number Placeholder 257">
            <a:extLst>
              <a:ext uri="{FF2B5EF4-FFF2-40B4-BE49-F238E27FC236}">
                <a16:creationId xmlns:a16="http://schemas.microsoft.com/office/drawing/2014/main" id="{A9734560-9D8A-4BBC-A7FA-131A7565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308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 descr="This is a map of the world. ">
            <a:extLst>
              <a:ext uri="{FF2B5EF4-FFF2-40B4-BE49-F238E27FC236}">
                <a16:creationId xmlns:a16="http://schemas.microsoft.com/office/drawing/2014/main" id="{8337296F-3514-9602-1EAD-B21106AA1D44}"/>
              </a:ext>
            </a:extLst>
          </p:cNvPr>
          <p:cNvGrpSpPr/>
          <p:nvPr/>
        </p:nvGrpSpPr>
        <p:grpSpPr>
          <a:xfrm>
            <a:off x="992855" y="469557"/>
            <a:ext cx="9763701" cy="5901264"/>
            <a:chOff x="889853" y="4094287"/>
            <a:chExt cx="4172670" cy="2694670"/>
          </a:xfrm>
          <a:effectLst>
            <a:outerShdw blurRad="50800" dist="50800" dir="5400000" algn="ctr" rotWithShape="0">
              <a:srgbClr val="000000">
                <a:alpha val="48000"/>
              </a:srgbClr>
            </a:outerShdw>
          </a:effectLst>
        </p:grpSpPr>
        <p:sp>
          <p:nvSpPr>
            <p:cNvPr id="3" name="Freeform 6">
              <a:extLst>
                <a:ext uri="{FF2B5EF4-FFF2-40B4-BE49-F238E27FC236}">
                  <a16:creationId xmlns:a16="http://schemas.microsoft.com/office/drawing/2014/main" id="{FF143E4A-6B55-FA1B-8A97-78F7B158A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" name="Freeform 37">
              <a:extLst>
                <a:ext uri="{FF2B5EF4-FFF2-40B4-BE49-F238E27FC236}">
                  <a16:creationId xmlns:a16="http://schemas.microsoft.com/office/drawing/2014/main" id="{441079C5-D519-7EE0-5420-2CFF680024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" name="Freeform 52">
              <a:extLst>
                <a:ext uri="{FF2B5EF4-FFF2-40B4-BE49-F238E27FC236}">
                  <a16:creationId xmlns:a16="http://schemas.microsoft.com/office/drawing/2014/main" id="{DECDDB19-79C7-FB3B-F77B-6D37F49027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3">
              <a:extLst>
                <a:ext uri="{FF2B5EF4-FFF2-40B4-BE49-F238E27FC236}">
                  <a16:creationId xmlns:a16="http://schemas.microsoft.com/office/drawing/2014/main" id="{2BC1DBF8-7F45-5D8D-BA8D-E705702D2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67">
              <a:extLst>
                <a:ext uri="{FF2B5EF4-FFF2-40B4-BE49-F238E27FC236}">
                  <a16:creationId xmlns:a16="http://schemas.microsoft.com/office/drawing/2014/main" id="{4F748D54-2C01-A9F9-788D-9A1C1F23AC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78">
              <a:extLst>
                <a:ext uri="{FF2B5EF4-FFF2-40B4-BE49-F238E27FC236}">
                  <a16:creationId xmlns:a16="http://schemas.microsoft.com/office/drawing/2014/main" id="{2547A434-23AE-3A0B-238B-62F33722E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0">
              <a:extLst>
                <a:ext uri="{FF2B5EF4-FFF2-40B4-BE49-F238E27FC236}">
                  <a16:creationId xmlns:a16="http://schemas.microsoft.com/office/drawing/2014/main" id="{84B23CCB-9811-4A5C-DA27-F63491F44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81">
              <a:extLst>
                <a:ext uri="{FF2B5EF4-FFF2-40B4-BE49-F238E27FC236}">
                  <a16:creationId xmlns:a16="http://schemas.microsoft.com/office/drawing/2014/main" id="{6BEDB9FD-4D34-583B-A027-7B1BA0045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FAC84C98-C28F-5856-3B93-4D727D9871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85">
              <a:extLst>
                <a:ext uri="{FF2B5EF4-FFF2-40B4-BE49-F238E27FC236}">
                  <a16:creationId xmlns:a16="http://schemas.microsoft.com/office/drawing/2014/main" id="{DD94EA37-048D-3EB2-1111-FBEE206235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10">
              <a:extLst>
                <a:ext uri="{FF2B5EF4-FFF2-40B4-BE49-F238E27FC236}">
                  <a16:creationId xmlns:a16="http://schemas.microsoft.com/office/drawing/2014/main" id="{6AB93AF2-BC59-73F9-D91B-26863ED87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25">
              <a:extLst>
                <a:ext uri="{FF2B5EF4-FFF2-40B4-BE49-F238E27FC236}">
                  <a16:creationId xmlns:a16="http://schemas.microsoft.com/office/drawing/2014/main" id="{ABA5FCD9-C06B-A17F-6A90-CD6751BF5F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30">
              <a:extLst>
                <a:ext uri="{FF2B5EF4-FFF2-40B4-BE49-F238E27FC236}">
                  <a16:creationId xmlns:a16="http://schemas.microsoft.com/office/drawing/2014/main" id="{62E7287C-B2BA-773B-4768-F152A46F3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4">
              <a:extLst>
                <a:ext uri="{FF2B5EF4-FFF2-40B4-BE49-F238E27FC236}">
                  <a16:creationId xmlns:a16="http://schemas.microsoft.com/office/drawing/2014/main" id="{F1E98146-E598-8ABA-C339-8DC37BF55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0">
              <a:extLst>
                <a:ext uri="{FF2B5EF4-FFF2-40B4-BE49-F238E27FC236}">
                  <a16:creationId xmlns:a16="http://schemas.microsoft.com/office/drawing/2014/main" id="{62BC5524-EA07-C530-D75D-E300BEBB34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61">
              <a:extLst>
                <a:ext uri="{FF2B5EF4-FFF2-40B4-BE49-F238E27FC236}">
                  <a16:creationId xmlns:a16="http://schemas.microsoft.com/office/drawing/2014/main" id="{96A51BE7-E91F-CC65-8C50-F9214602E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63">
              <a:extLst>
                <a:ext uri="{FF2B5EF4-FFF2-40B4-BE49-F238E27FC236}">
                  <a16:creationId xmlns:a16="http://schemas.microsoft.com/office/drawing/2014/main" id="{77AEF4F7-3DBF-9C20-040F-95B4FF243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5">
              <a:extLst>
                <a:ext uri="{FF2B5EF4-FFF2-40B4-BE49-F238E27FC236}">
                  <a16:creationId xmlns:a16="http://schemas.microsoft.com/office/drawing/2014/main" id="{F2CD18E6-6689-22B9-ABAA-73ADD356AB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1885552-6B9D-F259-E62B-787086E959DD}"/>
                </a:ext>
              </a:extLst>
            </p:cNvPr>
            <p:cNvGrpSpPr/>
            <p:nvPr/>
          </p:nvGrpSpPr>
          <p:grpSpPr>
            <a:xfrm>
              <a:off x="889853" y="4135822"/>
              <a:ext cx="1356854" cy="1708180"/>
              <a:chOff x="1136650" y="4046539"/>
              <a:chExt cx="1244601" cy="1566862"/>
            </a:xfrm>
            <a:solidFill>
              <a:srgbClr val="30353F"/>
            </a:solidFill>
          </p:grpSpPr>
          <p:sp>
            <p:nvSpPr>
              <p:cNvPr id="189" name="Freeform 29">
                <a:extLst>
                  <a:ext uri="{FF2B5EF4-FFF2-40B4-BE49-F238E27FC236}">
                    <a16:creationId xmlns:a16="http://schemas.microsoft.com/office/drawing/2014/main" id="{AB18BE73-7E37-C1A0-A4DC-70CBFA5051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39863" y="4046539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0" name="Group 189">
                <a:extLst>
                  <a:ext uri="{FF2B5EF4-FFF2-40B4-BE49-F238E27FC236}">
                    <a16:creationId xmlns:a16="http://schemas.microsoft.com/office/drawing/2014/main" id="{47A3BC0E-F617-214E-CE9E-B720243071BA}"/>
                  </a:ext>
                </a:extLst>
              </p:cNvPr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191" name="Freeform 24">
                  <a:extLst>
                    <a:ext uri="{FF2B5EF4-FFF2-40B4-BE49-F238E27FC236}">
                      <a16:creationId xmlns:a16="http://schemas.microsoft.com/office/drawing/2014/main" id="{EDD2B0CC-4E39-E20E-EAEB-6B30753727D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2" name="Freeform 113">
                  <a:extLst>
                    <a:ext uri="{FF2B5EF4-FFF2-40B4-BE49-F238E27FC236}">
                      <a16:creationId xmlns:a16="http://schemas.microsoft.com/office/drawing/2014/main" id="{A1D55E68-9322-8FEA-4FCA-EBEDAE033B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3" name="Freeform 171">
                  <a:extLst>
                    <a:ext uri="{FF2B5EF4-FFF2-40B4-BE49-F238E27FC236}">
                      <a16:creationId xmlns:a16="http://schemas.microsoft.com/office/drawing/2014/main" id="{C36293F0-8A94-FEE4-2276-F6CC06BFAF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8C172FB-E083-8BA0-73D4-FC0FFDEE3839}"/>
                </a:ext>
              </a:extLst>
            </p:cNvPr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148" name="Freeform 7">
                <a:extLst>
                  <a:ext uri="{FF2B5EF4-FFF2-40B4-BE49-F238E27FC236}">
                    <a16:creationId xmlns:a16="http://schemas.microsoft.com/office/drawing/2014/main" id="{3FD4ABFF-3CEB-91CD-E528-34535D8D2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9" name="Freeform 8">
                <a:extLst>
                  <a:ext uri="{FF2B5EF4-FFF2-40B4-BE49-F238E27FC236}">
                    <a16:creationId xmlns:a16="http://schemas.microsoft.com/office/drawing/2014/main" id="{730B3DEC-B818-C9E5-E341-FF9A69F188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0" name="Freeform 11">
                <a:extLst>
                  <a:ext uri="{FF2B5EF4-FFF2-40B4-BE49-F238E27FC236}">
                    <a16:creationId xmlns:a16="http://schemas.microsoft.com/office/drawing/2014/main" id="{26D7EB61-470B-5C3E-4313-543276EFDF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1" name="Freeform 13">
                <a:extLst>
                  <a:ext uri="{FF2B5EF4-FFF2-40B4-BE49-F238E27FC236}">
                    <a16:creationId xmlns:a16="http://schemas.microsoft.com/office/drawing/2014/main" id="{B470FD62-6EFD-D42E-EE2C-A164AD17D4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14">
                <a:extLst>
                  <a:ext uri="{FF2B5EF4-FFF2-40B4-BE49-F238E27FC236}">
                    <a16:creationId xmlns:a16="http://schemas.microsoft.com/office/drawing/2014/main" id="{D1E44A07-AB1A-EB7F-0EC1-33D8CFB14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16">
                <a:extLst>
                  <a:ext uri="{FF2B5EF4-FFF2-40B4-BE49-F238E27FC236}">
                    <a16:creationId xmlns:a16="http://schemas.microsoft.com/office/drawing/2014/main" id="{624887A0-BCB3-36EC-1AB7-6B5EDA115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18">
                <a:extLst>
                  <a:ext uri="{FF2B5EF4-FFF2-40B4-BE49-F238E27FC236}">
                    <a16:creationId xmlns:a16="http://schemas.microsoft.com/office/drawing/2014/main" id="{57795146-BA24-729E-27F5-6C4340BD1C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27">
                <a:extLst>
                  <a:ext uri="{FF2B5EF4-FFF2-40B4-BE49-F238E27FC236}">
                    <a16:creationId xmlns:a16="http://schemas.microsoft.com/office/drawing/2014/main" id="{08710AAB-36CC-B567-955F-DB006ED4BE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33">
                <a:extLst>
                  <a:ext uri="{FF2B5EF4-FFF2-40B4-BE49-F238E27FC236}">
                    <a16:creationId xmlns:a16="http://schemas.microsoft.com/office/drawing/2014/main" id="{3C3EEDF2-AEB3-F68E-ED0C-ED245A47E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42">
                <a:extLst>
                  <a:ext uri="{FF2B5EF4-FFF2-40B4-BE49-F238E27FC236}">
                    <a16:creationId xmlns:a16="http://schemas.microsoft.com/office/drawing/2014/main" id="{BF582B32-F2AB-BB05-8D3A-FC72BA4EA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43">
                <a:extLst>
                  <a:ext uri="{FF2B5EF4-FFF2-40B4-BE49-F238E27FC236}">
                    <a16:creationId xmlns:a16="http://schemas.microsoft.com/office/drawing/2014/main" id="{3BB580DC-4887-BFB4-D463-869381956A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45">
                <a:extLst>
                  <a:ext uri="{FF2B5EF4-FFF2-40B4-BE49-F238E27FC236}">
                    <a16:creationId xmlns:a16="http://schemas.microsoft.com/office/drawing/2014/main" id="{470A77FF-31B2-C37F-9BE8-39100CDD36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49">
                <a:extLst>
                  <a:ext uri="{FF2B5EF4-FFF2-40B4-BE49-F238E27FC236}">
                    <a16:creationId xmlns:a16="http://schemas.microsoft.com/office/drawing/2014/main" id="{CF690A4E-39A8-2C84-4882-478A052B7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55">
                <a:extLst>
                  <a:ext uri="{FF2B5EF4-FFF2-40B4-BE49-F238E27FC236}">
                    <a16:creationId xmlns:a16="http://schemas.microsoft.com/office/drawing/2014/main" id="{633E8CB5-62E9-AFE2-CA23-AA0EC26C3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EB3F025-F393-8667-114F-5DD7D9F8063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59">
                <a:extLst>
                  <a:ext uri="{FF2B5EF4-FFF2-40B4-BE49-F238E27FC236}">
                    <a16:creationId xmlns:a16="http://schemas.microsoft.com/office/drawing/2014/main" id="{13199867-9F4A-242D-A4C1-BC71D37B48B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60">
                <a:extLst>
                  <a:ext uri="{FF2B5EF4-FFF2-40B4-BE49-F238E27FC236}">
                    <a16:creationId xmlns:a16="http://schemas.microsoft.com/office/drawing/2014/main" id="{E5B86D86-080A-EA06-E404-9F717D1A38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72">
                <a:extLst>
                  <a:ext uri="{FF2B5EF4-FFF2-40B4-BE49-F238E27FC236}">
                    <a16:creationId xmlns:a16="http://schemas.microsoft.com/office/drawing/2014/main" id="{FC58AB31-C40A-F379-DECE-DC5DC5A45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6" name="Freeform 74">
                <a:extLst>
                  <a:ext uri="{FF2B5EF4-FFF2-40B4-BE49-F238E27FC236}">
                    <a16:creationId xmlns:a16="http://schemas.microsoft.com/office/drawing/2014/main" id="{7860E994-6181-80C2-A7E2-C6F8D9F084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76">
                <a:extLst>
                  <a:ext uri="{FF2B5EF4-FFF2-40B4-BE49-F238E27FC236}">
                    <a16:creationId xmlns:a16="http://schemas.microsoft.com/office/drawing/2014/main" id="{12C3E696-E3F7-1DC9-5548-AB96625261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8" name="Freeform 87">
                <a:extLst>
                  <a:ext uri="{FF2B5EF4-FFF2-40B4-BE49-F238E27FC236}">
                    <a16:creationId xmlns:a16="http://schemas.microsoft.com/office/drawing/2014/main" id="{06B969B9-5307-8424-F6E9-DAEC81BB1A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9" name="Freeform 91">
                <a:extLst>
                  <a:ext uri="{FF2B5EF4-FFF2-40B4-BE49-F238E27FC236}">
                    <a16:creationId xmlns:a16="http://schemas.microsoft.com/office/drawing/2014/main" id="{74EAC839-80CA-5A64-552C-6029D85B5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0" name="Freeform 93">
                <a:extLst>
                  <a:ext uri="{FF2B5EF4-FFF2-40B4-BE49-F238E27FC236}">
                    <a16:creationId xmlns:a16="http://schemas.microsoft.com/office/drawing/2014/main" id="{05FA5FF4-61A9-DFEB-F5CF-892B5BAF9F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1" name="Freeform 99">
                <a:extLst>
                  <a:ext uri="{FF2B5EF4-FFF2-40B4-BE49-F238E27FC236}">
                    <a16:creationId xmlns:a16="http://schemas.microsoft.com/office/drawing/2014/main" id="{3D8D3390-3491-16C2-692F-38E6E73D02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2" name="Freeform 100">
                <a:extLst>
                  <a:ext uri="{FF2B5EF4-FFF2-40B4-BE49-F238E27FC236}">
                    <a16:creationId xmlns:a16="http://schemas.microsoft.com/office/drawing/2014/main" id="{2F7CC2B0-2613-4003-01BB-6ED16FB6FB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3" name="Freeform 101">
                <a:extLst>
                  <a:ext uri="{FF2B5EF4-FFF2-40B4-BE49-F238E27FC236}">
                    <a16:creationId xmlns:a16="http://schemas.microsoft.com/office/drawing/2014/main" id="{CCFB9DB6-0D45-BE9A-C707-FF0F7ADCC3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104">
                <a:extLst>
                  <a:ext uri="{FF2B5EF4-FFF2-40B4-BE49-F238E27FC236}">
                    <a16:creationId xmlns:a16="http://schemas.microsoft.com/office/drawing/2014/main" id="{DAD75568-D81B-C54B-AA68-7F26EBC4F7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105">
                <a:extLst>
                  <a:ext uri="{FF2B5EF4-FFF2-40B4-BE49-F238E27FC236}">
                    <a16:creationId xmlns:a16="http://schemas.microsoft.com/office/drawing/2014/main" id="{B8522DCB-9475-58CE-9B73-0DC566A2D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6" name="Freeform 107">
                <a:extLst>
                  <a:ext uri="{FF2B5EF4-FFF2-40B4-BE49-F238E27FC236}">
                    <a16:creationId xmlns:a16="http://schemas.microsoft.com/office/drawing/2014/main" id="{B3121AA9-41E8-433B-82FF-26B1C3CC26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7" name="Freeform 121">
                <a:extLst>
                  <a:ext uri="{FF2B5EF4-FFF2-40B4-BE49-F238E27FC236}">
                    <a16:creationId xmlns:a16="http://schemas.microsoft.com/office/drawing/2014/main" id="{F0E7A469-954A-10DB-6306-29ECEA33D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8" name="Freeform 122">
                <a:extLst>
                  <a:ext uri="{FF2B5EF4-FFF2-40B4-BE49-F238E27FC236}">
                    <a16:creationId xmlns:a16="http://schemas.microsoft.com/office/drawing/2014/main" id="{47D1D163-FC9C-8BC4-5695-4A68E992B8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9" name="Freeform 131">
                <a:extLst>
                  <a:ext uri="{FF2B5EF4-FFF2-40B4-BE49-F238E27FC236}">
                    <a16:creationId xmlns:a16="http://schemas.microsoft.com/office/drawing/2014/main" id="{51214E17-1EE7-E9AB-090B-316A82304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0" name="Freeform 137">
                <a:extLst>
                  <a:ext uri="{FF2B5EF4-FFF2-40B4-BE49-F238E27FC236}">
                    <a16:creationId xmlns:a16="http://schemas.microsoft.com/office/drawing/2014/main" id="{23B08B2E-5C5D-70BF-8267-9DF990FC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1" name="Freeform 138">
                <a:extLst>
                  <a:ext uri="{FF2B5EF4-FFF2-40B4-BE49-F238E27FC236}">
                    <a16:creationId xmlns:a16="http://schemas.microsoft.com/office/drawing/2014/main" id="{98746AD7-7E49-C56F-D95F-C7EE33938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2" name="Freeform 139">
                <a:extLst>
                  <a:ext uri="{FF2B5EF4-FFF2-40B4-BE49-F238E27FC236}">
                    <a16:creationId xmlns:a16="http://schemas.microsoft.com/office/drawing/2014/main" id="{2260248F-F82F-3044-277A-5B4080F48A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3" name="Freeform 145">
                <a:extLst>
                  <a:ext uri="{FF2B5EF4-FFF2-40B4-BE49-F238E27FC236}">
                    <a16:creationId xmlns:a16="http://schemas.microsoft.com/office/drawing/2014/main" id="{1A3FA010-42B1-6205-C772-695C4ACCF0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4" name="Freeform 146">
                <a:extLst>
                  <a:ext uri="{FF2B5EF4-FFF2-40B4-BE49-F238E27FC236}">
                    <a16:creationId xmlns:a16="http://schemas.microsoft.com/office/drawing/2014/main" id="{A48C57E9-B319-0A7A-8E6E-900D67371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5" name="Freeform 147">
                <a:extLst>
                  <a:ext uri="{FF2B5EF4-FFF2-40B4-BE49-F238E27FC236}">
                    <a16:creationId xmlns:a16="http://schemas.microsoft.com/office/drawing/2014/main" id="{A57FB81A-1304-0162-B1EF-5479190106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6" name="Freeform 148">
                <a:extLst>
                  <a:ext uri="{FF2B5EF4-FFF2-40B4-BE49-F238E27FC236}">
                    <a16:creationId xmlns:a16="http://schemas.microsoft.com/office/drawing/2014/main" id="{A6989104-5A58-6FA7-2509-339B18CE0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7" name="Freeform 169">
                <a:extLst>
                  <a:ext uri="{FF2B5EF4-FFF2-40B4-BE49-F238E27FC236}">
                    <a16:creationId xmlns:a16="http://schemas.microsoft.com/office/drawing/2014/main" id="{199239A9-64D5-03A5-4543-59C874F0B8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8" name="Freeform 173">
                <a:extLst>
                  <a:ext uri="{FF2B5EF4-FFF2-40B4-BE49-F238E27FC236}">
                    <a16:creationId xmlns:a16="http://schemas.microsoft.com/office/drawing/2014/main" id="{C8E98122-5DD7-9E4B-6FCE-536A6F1E7A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6E11884-54E8-8A27-7D2E-E9E0276D5808}"/>
                </a:ext>
              </a:extLst>
            </p:cNvPr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0" name="Freeform 10">
                <a:extLst>
                  <a:ext uri="{FF2B5EF4-FFF2-40B4-BE49-F238E27FC236}">
                    <a16:creationId xmlns:a16="http://schemas.microsoft.com/office/drawing/2014/main" id="{5037B99E-8577-9069-9E9C-C04B5855AB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1" name="Freeform 22">
                <a:extLst>
                  <a:ext uri="{FF2B5EF4-FFF2-40B4-BE49-F238E27FC236}">
                    <a16:creationId xmlns:a16="http://schemas.microsoft.com/office/drawing/2014/main" id="{B6D93583-59F1-C71B-DB59-28E3869594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2" name="Freeform 23">
                <a:extLst>
                  <a:ext uri="{FF2B5EF4-FFF2-40B4-BE49-F238E27FC236}">
                    <a16:creationId xmlns:a16="http://schemas.microsoft.com/office/drawing/2014/main" id="{1F243279-9D78-084B-B22E-BA2C07D744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3" name="Freeform 28">
                <a:extLst>
                  <a:ext uri="{FF2B5EF4-FFF2-40B4-BE49-F238E27FC236}">
                    <a16:creationId xmlns:a16="http://schemas.microsoft.com/office/drawing/2014/main" id="{0A493C61-14D8-3113-E9F7-E9CA1B888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4" name="Freeform 35">
                <a:extLst>
                  <a:ext uri="{FF2B5EF4-FFF2-40B4-BE49-F238E27FC236}">
                    <a16:creationId xmlns:a16="http://schemas.microsoft.com/office/drawing/2014/main" id="{03A7B09E-8F25-7310-06F2-2432B271A3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5" name="Freeform 38">
                <a:extLst>
                  <a:ext uri="{FF2B5EF4-FFF2-40B4-BE49-F238E27FC236}">
                    <a16:creationId xmlns:a16="http://schemas.microsoft.com/office/drawing/2014/main" id="{AB969FD3-697E-E0CA-367B-34145A3BB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6" name="Freeform 39">
                <a:extLst>
                  <a:ext uri="{FF2B5EF4-FFF2-40B4-BE49-F238E27FC236}">
                    <a16:creationId xmlns:a16="http://schemas.microsoft.com/office/drawing/2014/main" id="{A5AE1C7D-4A11-E673-7AD6-60759832F2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40">
                <a:extLst>
                  <a:ext uri="{FF2B5EF4-FFF2-40B4-BE49-F238E27FC236}">
                    <a16:creationId xmlns:a16="http://schemas.microsoft.com/office/drawing/2014/main" id="{C8026138-5615-D9C2-516C-E684E74191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9" name="Freeform 46">
                <a:extLst>
                  <a:ext uri="{FF2B5EF4-FFF2-40B4-BE49-F238E27FC236}">
                    <a16:creationId xmlns:a16="http://schemas.microsoft.com/office/drawing/2014/main" id="{54CC518D-85E7-2748-5322-3966AF7DAF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0" name="Freeform 48">
                <a:extLst>
                  <a:ext uri="{FF2B5EF4-FFF2-40B4-BE49-F238E27FC236}">
                    <a16:creationId xmlns:a16="http://schemas.microsoft.com/office/drawing/2014/main" id="{31014FAE-7776-FA1B-7D19-F4E44ABEC5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1" name="Freeform 54">
                <a:extLst>
                  <a:ext uri="{FF2B5EF4-FFF2-40B4-BE49-F238E27FC236}">
                    <a16:creationId xmlns:a16="http://schemas.microsoft.com/office/drawing/2014/main" id="{0A39854E-8A3D-A5DE-36D3-6086C4956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2" name="Freeform 61">
                <a:extLst>
                  <a:ext uri="{FF2B5EF4-FFF2-40B4-BE49-F238E27FC236}">
                    <a16:creationId xmlns:a16="http://schemas.microsoft.com/office/drawing/2014/main" id="{00A3B65D-7C79-4109-2D72-35533F250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3" name="Freeform 68">
                <a:extLst>
                  <a:ext uri="{FF2B5EF4-FFF2-40B4-BE49-F238E27FC236}">
                    <a16:creationId xmlns:a16="http://schemas.microsoft.com/office/drawing/2014/main" id="{D7F1CC34-F93E-81A9-DBD4-9DF4268EDD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Freeform 70">
                <a:extLst>
                  <a:ext uri="{FF2B5EF4-FFF2-40B4-BE49-F238E27FC236}">
                    <a16:creationId xmlns:a16="http://schemas.microsoft.com/office/drawing/2014/main" id="{FBC87F16-D97D-7BCF-8C2C-F357305EEE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5" name="Freeform 71">
                <a:extLst>
                  <a:ext uri="{FF2B5EF4-FFF2-40B4-BE49-F238E27FC236}">
                    <a16:creationId xmlns:a16="http://schemas.microsoft.com/office/drawing/2014/main" id="{C52B6369-AACD-DF9B-BC41-D441D0BDC8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6" name="Freeform 73">
                <a:extLst>
                  <a:ext uri="{FF2B5EF4-FFF2-40B4-BE49-F238E27FC236}">
                    <a16:creationId xmlns:a16="http://schemas.microsoft.com/office/drawing/2014/main" id="{A21AED1F-C7E4-C703-241C-BD3786B3FB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7" name="Freeform 83">
                <a:extLst>
                  <a:ext uri="{FF2B5EF4-FFF2-40B4-BE49-F238E27FC236}">
                    <a16:creationId xmlns:a16="http://schemas.microsoft.com/office/drawing/2014/main" id="{7B9A8915-42F3-FF3E-02EF-569F5E6D2C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8" name="Freeform 120">
                <a:extLst>
                  <a:ext uri="{FF2B5EF4-FFF2-40B4-BE49-F238E27FC236}">
                    <a16:creationId xmlns:a16="http://schemas.microsoft.com/office/drawing/2014/main" id="{D70EC970-5FDE-ABDE-71AF-5670BEC76F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126">
                <a:extLst>
                  <a:ext uri="{FF2B5EF4-FFF2-40B4-BE49-F238E27FC236}">
                    <a16:creationId xmlns:a16="http://schemas.microsoft.com/office/drawing/2014/main" id="{5DDEBD52-9083-2868-C7E0-77CA8CAA4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Freeform 127">
                <a:extLst>
                  <a:ext uri="{FF2B5EF4-FFF2-40B4-BE49-F238E27FC236}">
                    <a16:creationId xmlns:a16="http://schemas.microsoft.com/office/drawing/2014/main" id="{985B6BB2-24B5-48B9-CABF-7583F0696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132">
                <a:extLst>
                  <a:ext uri="{FF2B5EF4-FFF2-40B4-BE49-F238E27FC236}">
                    <a16:creationId xmlns:a16="http://schemas.microsoft.com/office/drawing/2014/main" id="{65D76D42-C62D-542E-B3BB-B8690C2D1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2" name="Freeform 135">
                <a:extLst>
                  <a:ext uri="{FF2B5EF4-FFF2-40B4-BE49-F238E27FC236}">
                    <a16:creationId xmlns:a16="http://schemas.microsoft.com/office/drawing/2014/main" id="{C07F2B48-CA54-7C91-0CE6-1F78807DD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3" name="Freeform 152">
                <a:extLst>
                  <a:ext uri="{FF2B5EF4-FFF2-40B4-BE49-F238E27FC236}">
                    <a16:creationId xmlns:a16="http://schemas.microsoft.com/office/drawing/2014/main" id="{02E9FCAE-F2A8-1B5B-B7C9-C4CDED1C98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4" name="Freeform 154">
                <a:extLst>
                  <a:ext uri="{FF2B5EF4-FFF2-40B4-BE49-F238E27FC236}">
                    <a16:creationId xmlns:a16="http://schemas.microsoft.com/office/drawing/2014/main" id="{727DC31B-1CF1-BED1-5BAF-823B64481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5" name="Freeform 166">
                <a:extLst>
                  <a:ext uri="{FF2B5EF4-FFF2-40B4-BE49-F238E27FC236}">
                    <a16:creationId xmlns:a16="http://schemas.microsoft.com/office/drawing/2014/main" id="{E9BC349C-10C7-2802-CBB2-8EB9949B39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6" name="Freeform 172">
                <a:extLst>
                  <a:ext uri="{FF2B5EF4-FFF2-40B4-BE49-F238E27FC236}">
                    <a16:creationId xmlns:a16="http://schemas.microsoft.com/office/drawing/2014/main" id="{6C62B04D-AC6E-5571-F6FC-192D3DE21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7" name="Freeform 174">
                <a:extLst>
                  <a:ext uri="{FF2B5EF4-FFF2-40B4-BE49-F238E27FC236}">
                    <a16:creationId xmlns:a16="http://schemas.microsoft.com/office/drawing/2014/main" id="{5950EF89-CECA-68A4-302B-9E35D581BD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9058CD-0E3B-1576-EDF9-5C566E26B3C5}"/>
                </a:ext>
              </a:extLst>
            </p:cNvPr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93" name="Freeform 15">
                <a:extLst>
                  <a:ext uri="{FF2B5EF4-FFF2-40B4-BE49-F238E27FC236}">
                    <a16:creationId xmlns:a16="http://schemas.microsoft.com/office/drawing/2014/main" id="{65B0CEA2-7AF3-C281-271C-4AAD971477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Freeform 25">
                <a:extLst>
                  <a:ext uri="{FF2B5EF4-FFF2-40B4-BE49-F238E27FC236}">
                    <a16:creationId xmlns:a16="http://schemas.microsoft.com/office/drawing/2014/main" id="{9F14832B-9C77-2D1D-FC61-0953E0554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Freeform 56">
                <a:extLst>
                  <a:ext uri="{FF2B5EF4-FFF2-40B4-BE49-F238E27FC236}">
                    <a16:creationId xmlns:a16="http://schemas.microsoft.com/office/drawing/2014/main" id="{7DF79796-E9CA-6747-D392-6C507BEB0CE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6" name="Freeform 89">
                <a:extLst>
                  <a:ext uri="{FF2B5EF4-FFF2-40B4-BE49-F238E27FC236}">
                    <a16:creationId xmlns:a16="http://schemas.microsoft.com/office/drawing/2014/main" id="{CACE0BCB-3066-E9A1-2BAB-35BF9CEDC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Freeform 90">
                <a:extLst>
                  <a:ext uri="{FF2B5EF4-FFF2-40B4-BE49-F238E27FC236}">
                    <a16:creationId xmlns:a16="http://schemas.microsoft.com/office/drawing/2014/main" id="{955A14C5-A639-382E-9B4D-4C5334CB64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8" name="Freeform 96">
                <a:extLst>
                  <a:ext uri="{FF2B5EF4-FFF2-40B4-BE49-F238E27FC236}">
                    <a16:creationId xmlns:a16="http://schemas.microsoft.com/office/drawing/2014/main" id="{5B8781AA-3158-4D3C-D47F-49D77D4109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9" name="Freeform 109">
                <a:extLst>
                  <a:ext uri="{FF2B5EF4-FFF2-40B4-BE49-F238E27FC236}">
                    <a16:creationId xmlns:a16="http://schemas.microsoft.com/office/drawing/2014/main" id="{0A86C331-8040-1E9B-5D02-71AB9797EC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123">
                <a:extLst>
                  <a:ext uri="{FF2B5EF4-FFF2-40B4-BE49-F238E27FC236}">
                    <a16:creationId xmlns:a16="http://schemas.microsoft.com/office/drawing/2014/main" id="{00DF77C0-4DFE-E51A-BEDD-739094690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B4FA4E00-0C33-9407-FDCC-E17ABF44B75E}"/>
                  </a:ext>
                </a:extLst>
              </p:cNvPr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17" name="Freeform 12">
                  <a:extLst>
                    <a:ext uri="{FF2B5EF4-FFF2-40B4-BE49-F238E27FC236}">
                      <a16:creationId xmlns:a16="http://schemas.microsoft.com/office/drawing/2014/main" id="{AFB79A8F-1B8E-8C5A-A01F-33BA72BE625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2EF26588-7B7C-25D4-10EA-97DFD75D18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9" name="Freeform 124">
                  <a:extLst>
                    <a:ext uri="{FF2B5EF4-FFF2-40B4-BE49-F238E27FC236}">
                      <a16:creationId xmlns:a16="http://schemas.microsoft.com/office/drawing/2014/main" id="{CDBC7AA1-79A9-B3EA-A708-3834770DF16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02" name="Freeform 158">
                <a:extLst>
                  <a:ext uri="{FF2B5EF4-FFF2-40B4-BE49-F238E27FC236}">
                    <a16:creationId xmlns:a16="http://schemas.microsoft.com/office/drawing/2014/main" id="{CA5B391A-1DE6-E858-45EB-B1AC7778A5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7544AFA3-5267-E58F-1130-63754499017A}"/>
                  </a:ext>
                </a:extLst>
              </p:cNvPr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105" name="Freeform 21">
                  <a:extLst>
                    <a:ext uri="{FF2B5EF4-FFF2-40B4-BE49-F238E27FC236}">
                      <a16:creationId xmlns:a16="http://schemas.microsoft.com/office/drawing/2014/main" id="{02A2ED6F-E742-2F3D-D571-F2382FB9A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6" name="Freeform 75">
                  <a:extLst>
                    <a:ext uri="{FF2B5EF4-FFF2-40B4-BE49-F238E27FC236}">
                      <a16:creationId xmlns:a16="http://schemas.microsoft.com/office/drawing/2014/main" id="{8A4D0A0B-B929-9112-D738-0384AF3A867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7" name="Freeform 88">
                  <a:extLst>
                    <a:ext uri="{FF2B5EF4-FFF2-40B4-BE49-F238E27FC236}">
                      <a16:creationId xmlns:a16="http://schemas.microsoft.com/office/drawing/2014/main" id="{BE87E2E8-0D68-7C97-40B9-1B8895A46A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8" name="Freeform 94">
                  <a:extLst>
                    <a:ext uri="{FF2B5EF4-FFF2-40B4-BE49-F238E27FC236}">
                      <a16:creationId xmlns:a16="http://schemas.microsoft.com/office/drawing/2014/main" id="{9158AC62-7EA6-CB45-344C-D0BEA0CF0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9" name="Freeform 114">
                  <a:extLst>
                    <a:ext uri="{FF2B5EF4-FFF2-40B4-BE49-F238E27FC236}">
                      <a16:creationId xmlns:a16="http://schemas.microsoft.com/office/drawing/2014/main" id="{B6040C18-EEED-86CD-ECCB-B959110E08C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128">
                  <a:extLst>
                    <a:ext uri="{FF2B5EF4-FFF2-40B4-BE49-F238E27FC236}">
                      <a16:creationId xmlns:a16="http://schemas.microsoft.com/office/drawing/2014/main" id="{5633CDA1-3A64-91D9-B2FC-2EA4947583C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Freeform 129">
                  <a:extLst>
                    <a:ext uri="{FF2B5EF4-FFF2-40B4-BE49-F238E27FC236}">
                      <a16:creationId xmlns:a16="http://schemas.microsoft.com/office/drawing/2014/main" id="{C9D9BB20-732C-1D7D-3418-1A4678C3AC9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2" name="Freeform 143">
                  <a:extLst>
                    <a:ext uri="{FF2B5EF4-FFF2-40B4-BE49-F238E27FC236}">
                      <a16:creationId xmlns:a16="http://schemas.microsoft.com/office/drawing/2014/main" id="{43B35D76-B41C-A3F9-642F-41052788F9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3" name="Freeform 160">
                  <a:extLst>
                    <a:ext uri="{FF2B5EF4-FFF2-40B4-BE49-F238E27FC236}">
                      <a16:creationId xmlns:a16="http://schemas.microsoft.com/office/drawing/2014/main" id="{A43EE3A5-9DB6-74C1-5482-B2CE5097FD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162">
                  <a:extLst>
                    <a:ext uri="{FF2B5EF4-FFF2-40B4-BE49-F238E27FC236}">
                      <a16:creationId xmlns:a16="http://schemas.microsoft.com/office/drawing/2014/main" id="{BBD24BDF-BDDC-5014-E80D-45C71F0A04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5" name="Freeform 167">
                  <a:extLst>
                    <a:ext uri="{FF2B5EF4-FFF2-40B4-BE49-F238E27FC236}">
                      <a16:creationId xmlns:a16="http://schemas.microsoft.com/office/drawing/2014/main" id="{F277573C-9E71-E5B9-B1EC-D6A1C28F5C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6" name="Freeform 175">
                  <a:extLst>
                    <a:ext uri="{FF2B5EF4-FFF2-40B4-BE49-F238E27FC236}">
                      <a16:creationId xmlns:a16="http://schemas.microsoft.com/office/drawing/2014/main" id="{FDCEF68F-9C5C-D12F-32C6-73B02A0C70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04" name="Freeform 176">
                <a:extLst>
                  <a:ext uri="{FF2B5EF4-FFF2-40B4-BE49-F238E27FC236}">
                    <a16:creationId xmlns:a16="http://schemas.microsoft.com/office/drawing/2014/main" id="{2E25F3EB-452D-9809-4265-3E95F7C9D5A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B77FE50-47C5-E482-5B94-D464BA823C9F}"/>
                </a:ext>
              </a:extLst>
            </p:cNvPr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32" name="Freeform 5">
                <a:extLst>
                  <a:ext uri="{FF2B5EF4-FFF2-40B4-BE49-F238E27FC236}">
                    <a16:creationId xmlns:a16="http://schemas.microsoft.com/office/drawing/2014/main" id="{36032E68-8830-FF23-5BA9-EE34E4AAFD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9">
                <a:extLst>
                  <a:ext uri="{FF2B5EF4-FFF2-40B4-BE49-F238E27FC236}">
                    <a16:creationId xmlns:a16="http://schemas.microsoft.com/office/drawing/2014/main" id="{8E848E61-A32B-D498-1DB7-2758E95314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17">
                <a:extLst>
                  <a:ext uri="{FF2B5EF4-FFF2-40B4-BE49-F238E27FC236}">
                    <a16:creationId xmlns:a16="http://schemas.microsoft.com/office/drawing/2014/main" id="{4899D4C0-E64D-1085-25FC-B128DB4EFC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19">
                <a:extLst>
                  <a:ext uri="{FF2B5EF4-FFF2-40B4-BE49-F238E27FC236}">
                    <a16:creationId xmlns:a16="http://schemas.microsoft.com/office/drawing/2014/main" id="{616A0ABB-D824-4FE6-3EBE-3B96429526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20">
                <a:extLst>
                  <a:ext uri="{FF2B5EF4-FFF2-40B4-BE49-F238E27FC236}">
                    <a16:creationId xmlns:a16="http://schemas.microsoft.com/office/drawing/2014/main" id="{6EF23AF7-AE34-FDA7-7063-CEC3A1D307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26">
                <a:extLst>
                  <a:ext uri="{FF2B5EF4-FFF2-40B4-BE49-F238E27FC236}">
                    <a16:creationId xmlns:a16="http://schemas.microsoft.com/office/drawing/2014/main" id="{1A38E608-4069-9B19-5DEE-1A5279EA0B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30">
                <a:extLst>
                  <a:ext uri="{FF2B5EF4-FFF2-40B4-BE49-F238E27FC236}">
                    <a16:creationId xmlns:a16="http://schemas.microsoft.com/office/drawing/2014/main" id="{F255DAC8-1D06-A346-B4E2-FC077F36D8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31">
                <a:extLst>
                  <a:ext uri="{FF2B5EF4-FFF2-40B4-BE49-F238E27FC236}">
                    <a16:creationId xmlns:a16="http://schemas.microsoft.com/office/drawing/2014/main" id="{A09F2968-02B3-1923-CA61-60A344602B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32">
                <a:extLst>
                  <a:ext uri="{FF2B5EF4-FFF2-40B4-BE49-F238E27FC236}">
                    <a16:creationId xmlns:a16="http://schemas.microsoft.com/office/drawing/2014/main" id="{99B82836-E619-DCD0-31D7-4D114EEB13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34">
                <a:extLst>
                  <a:ext uri="{FF2B5EF4-FFF2-40B4-BE49-F238E27FC236}">
                    <a16:creationId xmlns:a16="http://schemas.microsoft.com/office/drawing/2014/main" id="{F1E9CDE6-46D4-5F1C-85E9-FC3363B522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36">
                <a:extLst>
                  <a:ext uri="{FF2B5EF4-FFF2-40B4-BE49-F238E27FC236}">
                    <a16:creationId xmlns:a16="http://schemas.microsoft.com/office/drawing/2014/main" id="{1060F86F-5507-AD3F-5ED1-F9FA5D216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41">
                <a:extLst>
                  <a:ext uri="{FF2B5EF4-FFF2-40B4-BE49-F238E27FC236}">
                    <a16:creationId xmlns:a16="http://schemas.microsoft.com/office/drawing/2014/main" id="{28A87B8F-C554-289B-9D90-88AA94BC6C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44">
                <a:extLst>
                  <a:ext uri="{FF2B5EF4-FFF2-40B4-BE49-F238E27FC236}">
                    <a16:creationId xmlns:a16="http://schemas.microsoft.com/office/drawing/2014/main" id="{079BBCDB-5145-5158-FB4E-ED4C76D5D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47">
                <a:extLst>
                  <a:ext uri="{FF2B5EF4-FFF2-40B4-BE49-F238E27FC236}">
                    <a16:creationId xmlns:a16="http://schemas.microsoft.com/office/drawing/2014/main" id="{C51CF8C6-D435-0396-7504-616E9646F9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50">
                <a:extLst>
                  <a:ext uri="{FF2B5EF4-FFF2-40B4-BE49-F238E27FC236}">
                    <a16:creationId xmlns:a16="http://schemas.microsoft.com/office/drawing/2014/main" id="{9736E7CC-B7C6-26BA-D0B4-C8C48566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51">
                <a:extLst>
                  <a:ext uri="{FF2B5EF4-FFF2-40B4-BE49-F238E27FC236}">
                    <a16:creationId xmlns:a16="http://schemas.microsoft.com/office/drawing/2014/main" id="{8612B834-BE58-7A2A-8131-42C49E915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53">
                <a:extLst>
                  <a:ext uri="{FF2B5EF4-FFF2-40B4-BE49-F238E27FC236}">
                    <a16:creationId xmlns:a16="http://schemas.microsoft.com/office/drawing/2014/main" id="{7BA46BBF-7A38-CBD4-1686-F31533D5D5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58">
                <a:extLst>
                  <a:ext uri="{FF2B5EF4-FFF2-40B4-BE49-F238E27FC236}">
                    <a16:creationId xmlns:a16="http://schemas.microsoft.com/office/drawing/2014/main" id="{077C5719-8603-D379-A82D-A7BC99D6E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62">
                <a:extLst>
                  <a:ext uri="{FF2B5EF4-FFF2-40B4-BE49-F238E27FC236}">
                    <a16:creationId xmlns:a16="http://schemas.microsoft.com/office/drawing/2014/main" id="{B19E517A-6869-41A7-B6FE-D0CFAFBA3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64">
                <a:extLst>
                  <a:ext uri="{FF2B5EF4-FFF2-40B4-BE49-F238E27FC236}">
                    <a16:creationId xmlns:a16="http://schemas.microsoft.com/office/drawing/2014/main" id="{2F8B6C4A-CB3A-D7DC-A299-44DB97BA0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65">
                <a:extLst>
                  <a:ext uri="{FF2B5EF4-FFF2-40B4-BE49-F238E27FC236}">
                    <a16:creationId xmlns:a16="http://schemas.microsoft.com/office/drawing/2014/main" id="{3C4B2089-75F1-9BB8-6B14-74B6EB145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66">
                <a:extLst>
                  <a:ext uri="{FF2B5EF4-FFF2-40B4-BE49-F238E27FC236}">
                    <a16:creationId xmlns:a16="http://schemas.microsoft.com/office/drawing/2014/main" id="{1F2BEA7D-D11B-054A-E06E-C966FAF9A1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69">
                <a:extLst>
                  <a:ext uri="{FF2B5EF4-FFF2-40B4-BE49-F238E27FC236}">
                    <a16:creationId xmlns:a16="http://schemas.microsoft.com/office/drawing/2014/main" id="{C5FA3013-2A22-157F-6990-660FEE6FB2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77">
                <a:extLst>
                  <a:ext uri="{FF2B5EF4-FFF2-40B4-BE49-F238E27FC236}">
                    <a16:creationId xmlns:a16="http://schemas.microsoft.com/office/drawing/2014/main" id="{D3E7899B-C9AC-3141-DA8A-0E44FB5E79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79">
                <a:extLst>
                  <a:ext uri="{FF2B5EF4-FFF2-40B4-BE49-F238E27FC236}">
                    <a16:creationId xmlns:a16="http://schemas.microsoft.com/office/drawing/2014/main" id="{D3474850-65F9-61DA-0B7C-FB8F572FD7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84">
                <a:extLst>
                  <a:ext uri="{FF2B5EF4-FFF2-40B4-BE49-F238E27FC236}">
                    <a16:creationId xmlns:a16="http://schemas.microsoft.com/office/drawing/2014/main" id="{AE61B192-9F7D-E622-B23A-3FDE6220E0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86">
                <a:extLst>
                  <a:ext uri="{FF2B5EF4-FFF2-40B4-BE49-F238E27FC236}">
                    <a16:creationId xmlns:a16="http://schemas.microsoft.com/office/drawing/2014/main" id="{25E594F5-1271-3B3E-AA44-E6137AEAC7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92">
                <a:extLst>
                  <a:ext uri="{FF2B5EF4-FFF2-40B4-BE49-F238E27FC236}">
                    <a16:creationId xmlns:a16="http://schemas.microsoft.com/office/drawing/2014/main" id="{0A7A49AF-0C40-AF38-46C4-EE5D5536C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0" name="Freeform 95">
                <a:extLst>
                  <a:ext uri="{FF2B5EF4-FFF2-40B4-BE49-F238E27FC236}">
                    <a16:creationId xmlns:a16="http://schemas.microsoft.com/office/drawing/2014/main" id="{283FA7C0-6F53-CF17-D72D-1B0E11486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97">
                <a:extLst>
                  <a:ext uri="{FF2B5EF4-FFF2-40B4-BE49-F238E27FC236}">
                    <a16:creationId xmlns:a16="http://schemas.microsoft.com/office/drawing/2014/main" id="{A7A43D1E-E67E-559A-BA97-ACBDD3B6A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98">
                <a:extLst>
                  <a:ext uri="{FF2B5EF4-FFF2-40B4-BE49-F238E27FC236}">
                    <a16:creationId xmlns:a16="http://schemas.microsoft.com/office/drawing/2014/main" id="{B4943917-4A12-A4E9-ED36-3A71124D4D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102">
                <a:extLst>
                  <a:ext uri="{FF2B5EF4-FFF2-40B4-BE49-F238E27FC236}">
                    <a16:creationId xmlns:a16="http://schemas.microsoft.com/office/drawing/2014/main" id="{DEB7DDD6-DE17-B5D6-E333-B994EA3E2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103">
                <a:extLst>
                  <a:ext uri="{FF2B5EF4-FFF2-40B4-BE49-F238E27FC236}">
                    <a16:creationId xmlns:a16="http://schemas.microsoft.com/office/drawing/2014/main" id="{6FB48144-C758-9346-C79D-E52C404C17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106">
                <a:extLst>
                  <a:ext uri="{FF2B5EF4-FFF2-40B4-BE49-F238E27FC236}">
                    <a16:creationId xmlns:a16="http://schemas.microsoft.com/office/drawing/2014/main" id="{EA3395E9-9256-9CF6-9E5A-6C15CD1BE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108">
                <a:extLst>
                  <a:ext uri="{FF2B5EF4-FFF2-40B4-BE49-F238E27FC236}">
                    <a16:creationId xmlns:a16="http://schemas.microsoft.com/office/drawing/2014/main" id="{D518BB96-F3C8-DDF8-7E11-C1616E8F6C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111">
                <a:extLst>
                  <a:ext uri="{FF2B5EF4-FFF2-40B4-BE49-F238E27FC236}">
                    <a16:creationId xmlns:a16="http://schemas.microsoft.com/office/drawing/2014/main" id="{05693BA5-6FAF-ADD1-5DAD-A7DB063DE2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112">
                <a:extLst>
                  <a:ext uri="{FF2B5EF4-FFF2-40B4-BE49-F238E27FC236}">
                    <a16:creationId xmlns:a16="http://schemas.microsoft.com/office/drawing/2014/main" id="{17AC483E-03BF-8F3E-804F-5941B11C7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15">
                <a:extLst>
                  <a:ext uri="{FF2B5EF4-FFF2-40B4-BE49-F238E27FC236}">
                    <a16:creationId xmlns:a16="http://schemas.microsoft.com/office/drawing/2014/main" id="{40A384B4-BA29-CF8F-E086-E738AE0C7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116">
                <a:extLst>
                  <a:ext uri="{FF2B5EF4-FFF2-40B4-BE49-F238E27FC236}">
                    <a16:creationId xmlns:a16="http://schemas.microsoft.com/office/drawing/2014/main" id="{A4DA2DC7-504E-2705-CF74-73A50AA5F8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18">
                <a:extLst>
                  <a:ext uri="{FF2B5EF4-FFF2-40B4-BE49-F238E27FC236}">
                    <a16:creationId xmlns:a16="http://schemas.microsoft.com/office/drawing/2014/main" id="{A5FE4DA7-53EB-1434-5B25-BFBDB959C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19">
                <a:extLst>
                  <a:ext uri="{FF2B5EF4-FFF2-40B4-BE49-F238E27FC236}">
                    <a16:creationId xmlns:a16="http://schemas.microsoft.com/office/drawing/2014/main" id="{9617A3C1-1E6A-560F-CDF3-AD662B139B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133">
                <a:extLst>
                  <a:ext uri="{FF2B5EF4-FFF2-40B4-BE49-F238E27FC236}">
                    <a16:creationId xmlns:a16="http://schemas.microsoft.com/office/drawing/2014/main" id="{55C04F9C-2F79-1E0D-5B55-A4A3155CBB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136">
                <a:extLst>
                  <a:ext uri="{FF2B5EF4-FFF2-40B4-BE49-F238E27FC236}">
                    <a16:creationId xmlns:a16="http://schemas.microsoft.com/office/drawing/2014/main" id="{B621F881-BDF0-DAFD-E3DE-C0614C89A9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141">
                <a:extLst>
                  <a:ext uri="{FF2B5EF4-FFF2-40B4-BE49-F238E27FC236}">
                    <a16:creationId xmlns:a16="http://schemas.microsoft.com/office/drawing/2014/main" id="{675F92AE-9511-F3FC-3CF5-3B45AA611B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142">
                <a:extLst>
                  <a:ext uri="{FF2B5EF4-FFF2-40B4-BE49-F238E27FC236}">
                    <a16:creationId xmlns:a16="http://schemas.microsoft.com/office/drawing/2014/main" id="{1B757878-76C6-3C2C-212E-A755034E7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144">
                <a:extLst>
                  <a:ext uri="{FF2B5EF4-FFF2-40B4-BE49-F238E27FC236}">
                    <a16:creationId xmlns:a16="http://schemas.microsoft.com/office/drawing/2014/main" id="{E6DC6549-1C33-882A-47A3-4AA4713812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149">
                <a:extLst>
                  <a:ext uri="{FF2B5EF4-FFF2-40B4-BE49-F238E27FC236}">
                    <a16:creationId xmlns:a16="http://schemas.microsoft.com/office/drawing/2014/main" id="{D8A24C95-1011-F833-C76E-D94B71A996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150">
                <a:extLst>
                  <a:ext uri="{FF2B5EF4-FFF2-40B4-BE49-F238E27FC236}">
                    <a16:creationId xmlns:a16="http://schemas.microsoft.com/office/drawing/2014/main" id="{F2055227-5A3C-5B3F-234C-C7ABD3DC0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151">
                <a:extLst>
                  <a:ext uri="{FF2B5EF4-FFF2-40B4-BE49-F238E27FC236}">
                    <a16:creationId xmlns:a16="http://schemas.microsoft.com/office/drawing/2014/main" id="{9CF1366F-05CD-07EE-2EE6-E672C3395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153">
                <a:extLst>
                  <a:ext uri="{FF2B5EF4-FFF2-40B4-BE49-F238E27FC236}">
                    <a16:creationId xmlns:a16="http://schemas.microsoft.com/office/drawing/2014/main" id="{D4D64497-3390-E3F9-141F-25E38B775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155">
                <a:extLst>
                  <a:ext uri="{FF2B5EF4-FFF2-40B4-BE49-F238E27FC236}">
                    <a16:creationId xmlns:a16="http://schemas.microsoft.com/office/drawing/2014/main" id="{ED6768B2-062D-AB91-C291-BE0306F5F0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156">
                <a:extLst>
                  <a:ext uri="{FF2B5EF4-FFF2-40B4-BE49-F238E27FC236}">
                    <a16:creationId xmlns:a16="http://schemas.microsoft.com/office/drawing/2014/main" id="{9F2E1441-E0C3-0F7D-010E-2B85DF685B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157">
                <a:extLst>
                  <a:ext uri="{FF2B5EF4-FFF2-40B4-BE49-F238E27FC236}">
                    <a16:creationId xmlns:a16="http://schemas.microsoft.com/office/drawing/2014/main" id="{5CE0403A-516D-6E2B-D393-7458F391EC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159">
                <a:extLst>
                  <a:ext uri="{FF2B5EF4-FFF2-40B4-BE49-F238E27FC236}">
                    <a16:creationId xmlns:a16="http://schemas.microsoft.com/office/drawing/2014/main" id="{C2024F79-6EE7-AE80-444F-93AEC2F239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164">
                <a:extLst>
                  <a:ext uri="{FF2B5EF4-FFF2-40B4-BE49-F238E27FC236}">
                    <a16:creationId xmlns:a16="http://schemas.microsoft.com/office/drawing/2014/main" id="{E4073A31-3E02-6BE8-D6CE-97EA4F2E9A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168">
                <a:extLst>
                  <a:ext uri="{FF2B5EF4-FFF2-40B4-BE49-F238E27FC236}">
                    <a16:creationId xmlns:a16="http://schemas.microsoft.com/office/drawing/2014/main" id="{4BB79F89-E908-366E-C5E8-E881AF469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170">
                <a:extLst>
                  <a:ext uri="{FF2B5EF4-FFF2-40B4-BE49-F238E27FC236}">
                    <a16:creationId xmlns:a16="http://schemas.microsoft.com/office/drawing/2014/main" id="{B8845A06-0561-C9F3-6281-6919F5D9FE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177">
                <a:extLst>
                  <a:ext uri="{FF2B5EF4-FFF2-40B4-BE49-F238E27FC236}">
                    <a16:creationId xmlns:a16="http://schemas.microsoft.com/office/drawing/2014/main" id="{4D5DF87A-12FD-EDAA-EEB7-C5A42F01B1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178">
                <a:extLst>
                  <a:ext uri="{FF2B5EF4-FFF2-40B4-BE49-F238E27FC236}">
                    <a16:creationId xmlns:a16="http://schemas.microsoft.com/office/drawing/2014/main" id="{ED44ED66-DEF4-902A-610B-F611227BBD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179">
                <a:extLst>
                  <a:ext uri="{FF2B5EF4-FFF2-40B4-BE49-F238E27FC236}">
                    <a16:creationId xmlns:a16="http://schemas.microsoft.com/office/drawing/2014/main" id="{377BD4C2-3E7A-AAE2-FAA0-305F74C248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180">
                <a:extLst>
                  <a:ext uri="{FF2B5EF4-FFF2-40B4-BE49-F238E27FC236}">
                    <a16:creationId xmlns:a16="http://schemas.microsoft.com/office/drawing/2014/main" id="{506AF530-A4D6-5979-6CA1-EFF36386FB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1EE5A625-CF8D-4DB8-B64A-918374A7C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558560" cy="6858000"/>
          </a:xfrm>
          <a:solidFill>
            <a:schemeClr val="accent2">
              <a:alpha val="71000"/>
            </a:schemeClr>
          </a:solidFill>
        </p:spPr>
        <p:txBody>
          <a:bodyPr/>
          <a:lstStyle/>
          <a:p>
            <a:r>
              <a:rPr lang="en-US" dirty="0"/>
              <a:t>Product Benefits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F9D1E4F5-C5CC-4509-A364-CC20767557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06CB055-2C7B-4271-88ED-F5872EAF9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C31DFE7-B40B-46F0-B411-4719122FE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662E445-5222-442C-9812-2FA51B852A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28980" y="767076"/>
            <a:ext cx="7678273" cy="5090187"/>
          </a:xfrm>
          <a:effectLst>
            <a:outerShdw blurRad="50800" dist="38100" dir="13500000" algn="br" rotWithShape="0">
              <a:schemeClr val="tx1">
                <a:alpha val="48000"/>
              </a:schemeClr>
            </a:outerShdw>
          </a:effectLst>
        </p:spPr>
        <p:txBody>
          <a:bodyPr/>
          <a:lstStyle/>
          <a:p>
            <a:r>
              <a:rPr lang="en-US" sz="2800" b="1" dirty="0"/>
              <a:t>Responsive Design (Bootstrap)</a:t>
            </a:r>
          </a:p>
          <a:p>
            <a:r>
              <a:rPr lang="en-US" sz="2800" b="1" dirty="0"/>
              <a:t>Fast and reliable product​ (Pandas &amp; AWS Redshift)</a:t>
            </a:r>
          </a:p>
          <a:p>
            <a:r>
              <a:rPr lang="en-US" sz="2800" b="1" dirty="0"/>
              <a:t>Amazing Graphics (Matplotlib, Seaborn)​</a:t>
            </a:r>
          </a:p>
          <a:p>
            <a:r>
              <a:rPr lang="en-US" sz="2800" b="1" dirty="0"/>
              <a:t>Availability to access older graphs (MongoDB)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DD11EA8B-DB5B-4136-99D3-4D19B6692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615" y="4725731"/>
            <a:ext cx="3282916" cy="640698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440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 descr="This is a map of the world. ">
            <a:extLst>
              <a:ext uri="{FF2B5EF4-FFF2-40B4-BE49-F238E27FC236}">
                <a16:creationId xmlns:a16="http://schemas.microsoft.com/office/drawing/2014/main" id="{8337296F-3514-9602-1EAD-B21106AA1D44}"/>
              </a:ext>
            </a:extLst>
          </p:cNvPr>
          <p:cNvGrpSpPr/>
          <p:nvPr/>
        </p:nvGrpSpPr>
        <p:grpSpPr>
          <a:xfrm>
            <a:off x="992855" y="469557"/>
            <a:ext cx="9763701" cy="5901264"/>
            <a:chOff x="889853" y="4094287"/>
            <a:chExt cx="4172670" cy="2694670"/>
          </a:xfrm>
          <a:effectLst>
            <a:outerShdw blurRad="50800" dist="50800" dir="5400000" algn="ctr" rotWithShape="0">
              <a:srgbClr val="000000">
                <a:alpha val="48000"/>
              </a:srgbClr>
            </a:outerShdw>
          </a:effectLst>
        </p:grpSpPr>
        <p:sp>
          <p:nvSpPr>
            <p:cNvPr id="3" name="Freeform 6">
              <a:extLst>
                <a:ext uri="{FF2B5EF4-FFF2-40B4-BE49-F238E27FC236}">
                  <a16:creationId xmlns:a16="http://schemas.microsoft.com/office/drawing/2014/main" id="{FF143E4A-6B55-FA1B-8A97-78F7B158A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" name="Freeform 37">
              <a:extLst>
                <a:ext uri="{FF2B5EF4-FFF2-40B4-BE49-F238E27FC236}">
                  <a16:creationId xmlns:a16="http://schemas.microsoft.com/office/drawing/2014/main" id="{441079C5-D519-7EE0-5420-2CFF680024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" name="Freeform 52">
              <a:extLst>
                <a:ext uri="{FF2B5EF4-FFF2-40B4-BE49-F238E27FC236}">
                  <a16:creationId xmlns:a16="http://schemas.microsoft.com/office/drawing/2014/main" id="{DECDDB19-79C7-FB3B-F77B-6D37F49027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3">
              <a:extLst>
                <a:ext uri="{FF2B5EF4-FFF2-40B4-BE49-F238E27FC236}">
                  <a16:creationId xmlns:a16="http://schemas.microsoft.com/office/drawing/2014/main" id="{2BC1DBF8-7F45-5D8D-BA8D-E705702D2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67">
              <a:extLst>
                <a:ext uri="{FF2B5EF4-FFF2-40B4-BE49-F238E27FC236}">
                  <a16:creationId xmlns:a16="http://schemas.microsoft.com/office/drawing/2014/main" id="{4F748D54-2C01-A9F9-788D-9A1C1F23AC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78">
              <a:extLst>
                <a:ext uri="{FF2B5EF4-FFF2-40B4-BE49-F238E27FC236}">
                  <a16:creationId xmlns:a16="http://schemas.microsoft.com/office/drawing/2014/main" id="{2547A434-23AE-3A0B-238B-62F33722E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0">
              <a:extLst>
                <a:ext uri="{FF2B5EF4-FFF2-40B4-BE49-F238E27FC236}">
                  <a16:creationId xmlns:a16="http://schemas.microsoft.com/office/drawing/2014/main" id="{84B23CCB-9811-4A5C-DA27-F63491F44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81">
              <a:extLst>
                <a:ext uri="{FF2B5EF4-FFF2-40B4-BE49-F238E27FC236}">
                  <a16:creationId xmlns:a16="http://schemas.microsoft.com/office/drawing/2014/main" id="{6BEDB9FD-4D34-583B-A027-7B1BA0045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FAC84C98-C28F-5856-3B93-4D727D9871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85">
              <a:extLst>
                <a:ext uri="{FF2B5EF4-FFF2-40B4-BE49-F238E27FC236}">
                  <a16:creationId xmlns:a16="http://schemas.microsoft.com/office/drawing/2014/main" id="{DD94EA37-048D-3EB2-1111-FBEE206235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10">
              <a:extLst>
                <a:ext uri="{FF2B5EF4-FFF2-40B4-BE49-F238E27FC236}">
                  <a16:creationId xmlns:a16="http://schemas.microsoft.com/office/drawing/2014/main" id="{6AB93AF2-BC59-73F9-D91B-26863ED87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25">
              <a:extLst>
                <a:ext uri="{FF2B5EF4-FFF2-40B4-BE49-F238E27FC236}">
                  <a16:creationId xmlns:a16="http://schemas.microsoft.com/office/drawing/2014/main" id="{ABA5FCD9-C06B-A17F-6A90-CD6751BF5F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30">
              <a:extLst>
                <a:ext uri="{FF2B5EF4-FFF2-40B4-BE49-F238E27FC236}">
                  <a16:creationId xmlns:a16="http://schemas.microsoft.com/office/drawing/2014/main" id="{62E7287C-B2BA-773B-4768-F152A46F3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4">
              <a:extLst>
                <a:ext uri="{FF2B5EF4-FFF2-40B4-BE49-F238E27FC236}">
                  <a16:creationId xmlns:a16="http://schemas.microsoft.com/office/drawing/2014/main" id="{F1E98146-E598-8ABA-C339-8DC37BF55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0">
              <a:extLst>
                <a:ext uri="{FF2B5EF4-FFF2-40B4-BE49-F238E27FC236}">
                  <a16:creationId xmlns:a16="http://schemas.microsoft.com/office/drawing/2014/main" id="{62BC5524-EA07-C530-D75D-E300BEBB34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61">
              <a:extLst>
                <a:ext uri="{FF2B5EF4-FFF2-40B4-BE49-F238E27FC236}">
                  <a16:creationId xmlns:a16="http://schemas.microsoft.com/office/drawing/2014/main" id="{96A51BE7-E91F-CC65-8C50-F9214602E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63">
              <a:extLst>
                <a:ext uri="{FF2B5EF4-FFF2-40B4-BE49-F238E27FC236}">
                  <a16:creationId xmlns:a16="http://schemas.microsoft.com/office/drawing/2014/main" id="{77AEF4F7-3DBF-9C20-040F-95B4FF243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5">
              <a:extLst>
                <a:ext uri="{FF2B5EF4-FFF2-40B4-BE49-F238E27FC236}">
                  <a16:creationId xmlns:a16="http://schemas.microsoft.com/office/drawing/2014/main" id="{F2CD18E6-6689-22B9-ABAA-73ADD356AB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1885552-6B9D-F259-E62B-787086E959DD}"/>
                </a:ext>
              </a:extLst>
            </p:cNvPr>
            <p:cNvGrpSpPr/>
            <p:nvPr/>
          </p:nvGrpSpPr>
          <p:grpSpPr>
            <a:xfrm>
              <a:off x="889853" y="4135823"/>
              <a:ext cx="1356854" cy="1708182"/>
              <a:chOff x="1136650" y="4046538"/>
              <a:chExt cx="1244601" cy="1566863"/>
            </a:xfrm>
            <a:solidFill>
              <a:srgbClr val="30353F"/>
            </a:solidFill>
          </p:grpSpPr>
          <p:sp>
            <p:nvSpPr>
              <p:cNvPr id="189" name="Freeform 29">
                <a:extLst>
                  <a:ext uri="{FF2B5EF4-FFF2-40B4-BE49-F238E27FC236}">
                    <a16:creationId xmlns:a16="http://schemas.microsoft.com/office/drawing/2014/main" id="{AB18BE73-7E37-C1A0-A4DC-70CBFA5051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39863" y="4046538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0" name="Group 189">
                <a:extLst>
                  <a:ext uri="{FF2B5EF4-FFF2-40B4-BE49-F238E27FC236}">
                    <a16:creationId xmlns:a16="http://schemas.microsoft.com/office/drawing/2014/main" id="{47A3BC0E-F617-214E-CE9E-B720243071BA}"/>
                  </a:ext>
                </a:extLst>
              </p:cNvPr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191" name="Freeform 24">
                  <a:extLst>
                    <a:ext uri="{FF2B5EF4-FFF2-40B4-BE49-F238E27FC236}">
                      <a16:creationId xmlns:a16="http://schemas.microsoft.com/office/drawing/2014/main" id="{EDD2B0CC-4E39-E20E-EAEB-6B30753727D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2" name="Freeform 113">
                  <a:extLst>
                    <a:ext uri="{FF2B5EF4-FFF2-40B4-BE49-F238E27FC236}">
                      <a16:creationId xmlns:a16="http://schemas.microsoft.com/office/drawing/2014/main" id="{A1D55E68-9322-8FEA-4FCA-EBEDAE033B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3" name="Freeform 171">
                  <a:extLst>
                    <a:ext uri="{FF2B5EF4-FFF2-40B4-BE49-F238E27FC236}">
                      <a16:creationId xmlns:a16="http://schemas.microsoft.com/office/drawing/2014/main" id="{C36293F0-8A94-FEE4-2276-F6CC06BFAF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8C172FB-E083-8BA0-73D4-FC0FFDEE3839}"/>
                </a:ext>
              </a:extLst>
            </p:cNvPr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148" name="Freeform 7">
                <a:extLst>
                  <a:ext uri="{FF2B5EF4-FFF2-40B4-BE49-F238E27FC236}">
                    <a16:creationId xmlns:a16="http://schemas.microsoft.com/office/drawing/2014/main" id="{3FD4ABFF-3CEB-91CD-E528-34535D8D2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9" name="Freeform 8">
                <a:extLst>
                  <a:ext uri="{FF2B5EF4-FFF2-40B4-BE49-F238E27FC236}">
                    <a16:creationId xmlns:a16="http://schemas.microsoft.com/office/drawing/2014/main" id="{730B3DEC-B818-C9E5-E341-FF9A69F188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0" name="Freeform 11">
                <a:extLst>
                  <a:ext uri="{FF2B5EF4-FFF2-40B4-BE49-F238E27FC236}">
                    <a16:creationId xmlns:a16="http://schemas.microsoft.com/office/drawing/2014/main" id="{26D7EB61-470B-5C3E-4313-543276EFDF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1" name="Freeform 13">
                <a:extLst>
                  <a:ext uri="{FF2B5EF4-FFF2-40B4-BE49-F238E27FC236}">
                    <a16:creationId xmlns:a16="http://schemas.microsoft.com/office/drawing/2014/main" id="{B470FD62-6EFD-D42E-EE2C-A164AD17D4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14">
                <a:extLst>
                  <a:ext uri="{FF2B5EF4-FFF2-40B4-BE49-F238E27FC236}">
                    <a16:creationId xmlns:a16="http://schemas.microsoft.com/office/drawing/2014/main" id="{D1E44A07-AB1A-EB7F-0EC1-33D8CFB14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16">
                <a:extLst>
                  <a:ext uri="{FF2B5EF4-FFF2-40B4-BE49-F238E27FC236}">
                    <a16:creationId xmlns:a16="http://schemas.microsoft.com/office/drawing/2014/main" id="{624887A0-BCB3-36EC-1AB7-6B5EDA115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18">
                <a:extLst>
                  <a:ext uri="{FF2B5EF4-FFF2-40B4-BE49-F238E27FC236}">
                    <a16:creationId xmlns:a16="http://schemas.microsoft.com/office/drawing/2014/main" id="{57795146-BA24-729E-27F5-6C4340BD1C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27">
                <a:extLst>
                  <a:ext uri="{FF2B5EF4-FFF2-40B4-BE49-F238E27FC236}">
                    <a16:creationId xmlns:a16="http://schemas.microsoft.com/office/drawing/2014/main" id="{08710AAB-36CC-B567-955F-DB006ED4BE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33">
                <a:extLst>
                  <a:ext uri="{FF2B5EF4-FFF2-40B4-BE49-F238E27FC236}">
                    <a16:creationId xmlns:a16="http://schemas.microsoft.com/office/drawing/2014/main" id="{3C3EEDF2-AEB3-F68E-ED0C-ED245A47E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42">
                <a:extLst>
                  <a:ext uri="{FF2B5EF4-FFF2-40B4-BE49-F238E27FC236}">
                    <a16:creationId xmlns:a16="http://schemas.microsoft.com/office/drawing/2014/main" id="{BF582B32-F2AB-BB05-8D3A-FC72BA4EA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43">
                <a:extLst>
                  <a:ext uri="{FF2B5EF4-FFF2-40B4-BE49-F238E27FC236}">
                    <a16:creationId xmlns:a16="http://schemas.microsoft.com/office/drawing/2014/main" id="{3BB580DC-4887-BFB4-D463-869381956A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45">
                <a:extLst>
                  <a:ext uri="{FF2B5EF4-FFF2-40B4-BE49-F238E27FC236}">
                    <a16:creationId xmlns:a16="http://schemas.microsoft.com/office/drawing/2014/main" id="{470A77FF-31B2-C37F-9BE8-39100CDD36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49">
                <a:extLst>
                  <a:ext uri="{FF2B5EF4-FFF2-40B4-BE49-F238E27FC236}">
                    <a16:creationId xmlns:a16="http://schemas.microsoft.com/office/drawing/2014/main" id="{CF690A4E-39A8-2C84-4882-478A052B7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55">
                <a:extLst>
                  <a:ext uri="{FF2B5EF4-FFF2-40B4-BE49-F238E27FC236}">
                    <a16:creationId xmlns:a16="http://schemas.microsoft.com/office/drawing/2014/main" id="{633E8CB5-62E9-AFE2-CA23-AA0EC26C3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EB3F025-F393-8667-114F-5DD7D9F8063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59">
                <a:extLst>
                  <a:ext uri="{FF2B5EF4-FFF2-40B4-BE49-F238E27FC236}">
                    <a16:creationId xmlns:a16="http://schemas.microsoft.com/office/drawing/2014/main" id="{13199867-9F4A-242D-A4C1-BC71D37B48B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60">
                <a:extLst>
                  <a:ext uri="{FF2B5EF4-FFF2-40B4-BE49-F238E27FC236}">
                    <a16:creationId xmlns:a16="http://schemas.microsoft.com/office/drawing/2014/main" id="{E5B86D86-080A-EA06-E404-9F717D1A38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72">
                <a:extLst>
                  <a:ext uri="{FF2B5EF4-FFF2-40B4-BE49-F238E27FC236}">
                    <a16:creationId xmlns:a16="http://schemas.microsoft.com/office/drawing/2014/main" id="{FC58AB31-C40A-F379-DECE-DC5DC5A45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6" name="Freeform 74">
                <a:extLst>
                  <a:ext uri="{FF2B5EF4-FFF2-40B4-BE49-F238E27FC236}">
                    <a16:creationId xmlns:a16="http://schemas.microsoft.com/office/drawing/2014/main" id="{7860E994-6181-80C2-A7E2-C6F8D9F084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76">
                <a:extLst>
                  <a:ext uri="{FF2B5EF4-FFF2-40B4-BE49-F238E27FC236}">
                    <a16:creationId xmlns:a16="http://schemas.microsoft.com/office/drawing/2014/main" id="{12C3E696-E3F7-1DC9-5548-AB96625261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8" name="Freeform 87">
                <a:extLst>
                  <a:ext uri="{FF2B5EF4-FFF2-40B4-BE49-F238E27FC236}">
                    <a16:creationId xmlns:a16="http://schemas.microsoft.com/office/drawing/2014/main" id="{06B969B9-5307-8424-F6E9-DAEC81BB1A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9" name="Freeform 91">
                <a:extLst>
                  <a:ext uri="{FF2B5EF4-FFF2-40B4-BE49-F238E27FC236}">
                    <a16:creationId xmlns:a16="http://schemas.microsoft.com/office/drawing/2014/main" id="{74EAC839-80CA-5A64-552C-6029D85B5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0" name="Freeform 93">
                <a:extLst>
                  <a:ext uri="{FF2B5EF4-FFF2-40B4-BE49-F238E27FC236}">
                    <a16:creationId xmlns:a16="http://schemas.microsoft.com/office/drawing/2014/main" id="{05FA5FF4-61A9-DFEB-F5CF-892B5BAF9F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1" name="Freeform 99">
                <a:extLst>
                  <a:ext uri="{FF2B5EF4-FFF2-40B4-BE49-F238E27FC236}">
                    <a16:creationId xmlns:a16="http://schemas.microsoft.com/office/drawing/2014/main" id="{3D8D3390-3491-16C2-692F-38E6E73D02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2" name="Freeform 100">
                <a:extLst>
                  <a:ext uri="{FF2B5EF4-FFF2-40B4-BE49-F238E27FC236}">
                    <a16:creationId xmlns:a16="http://schemas.microsoft.com/office/drawing/2014/main" id="{2F7CC2B0-2613-4003-01BB-6ED16FB6FB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3" name="Freeform 101">
                <a:extLst>
                  <a:ext uri="{FF2B5EF4-FFF2-40B4-BE49-F238E27FC236}">
                    <a16:creationId xmlns:a16="http://schemas.microsoft.com/office/drawing/2014/main" id="{CCFB9DB6-0D45-BE9A-C707-FF0F7ADCC3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104">
                <a:extLst>
                  <a:ext uri="{FF2B5EF4-FFF2-40B4-BE49-F238E27FC236}">
                    <a16:creationId xmlns:a16="http://schemas.microsoft.com/office/drawing/2014/main" id="{DAD75568-D81B-C54B-AA68-7F26EBC4F7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105">
                <a:extLst>
                  <a:ext uri="{FF2B5EF4-FFF2-40B4-BE49-F238E27FC236}">
                    <a16:creationId xmlns:a16="http://schemas.microsoft.com/office/drawing/2014/main" id="{B8522DCB-9475-58CE-9B73-0DC566A2D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6" name="Freeform 107">
                <a:extLst>
                  <a:ext uri="{FF2B5EF4-FFF2-40B4-BE49-F238E27FC236}">
                    <a16:creationId xmlns:a16="http://schemas.microsoft.com/office/drawing/2014/main" id="{B3121AA9-41E8-433B-82FF-26B1C3CC26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7" name="Freeform 121">
                <a:extLst>
                  <a:ext uri="{FF2B5EF4-FFF2-40B4-BE49-F238E27FC236}">
                    <a16:creationId xmlns:a16="http://schemas.microsoft.com/office/drawing/2014/main" id="{F0E7A469-954A-10DB-6306-29ECEA33D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8" name="Freeform 122">
                <a:extLst>
                  <a:ext uri="{FF2B5EF4-FFF2-40B4-BE49-F238E27FC236}">
                    <a16:creationId xmlns:a16="http://schemas.microsoft.com/office/drawing/2014/main" id="{47D1D163-FC9C-8BC4-5695-4A68E992B8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9" name="Freeform 131">
                <a:extLst>
                  <a:ext uri="{FF2B5EF4-FFF2-40B4-BE49-F238E27FC236}">
                    <a16:creationId xmlns:a16="http://schemas.microsoft.com/office/drawing/2014/main" id="{51214E17-1EE7-E9AB-090B-316A82304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0" name="Freeform 137">
                <a:extLst>
                  <a:ext uri="{FF2B5EF4-FFF2-40B4-BE49-F238E27FC236}">
                    <a16:creationId xmlns:a16="http://schemas.microsoft.com/office/drawing/2014/main" id="{23B08B2E-5C5D-70BF-8267-9DF990FC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1" name="Freeform 138">
                <a:extLst>
                  <a:ext uri="{FF2B5EF4-FFF2-40B4-BE49-F238E27FC236}">
                    <a16:creationId xmlns:a16="http://schemas.microsoft.com/office/drawing/2014/main" id="{98746AD7-7E49-C56F-D95F-C7EE33938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2" name="Freeform 139">
                <a:extLst>
                  <a:ext uri="{FF2B5EF4-FFF2-40B4-BE49-F238E27FC236}">
                    <a16:creationId xmlns:a16="http://schemas.microsoft.com/office/drawing/2014/main" id="{2260248F-F82F-3044-277A-5B4080F48A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3" name="Freeform 145">
                <a:extLst>
                  <a:ext uri="{FF2B5EF4-FFF2-40B4-BE49-F238E27FC236}">
                    <a16:creationId xmlns:a16="http://schemas.microsoft.com/office/drawing/2014/main" id="{1A3FA010-42B1-6205-C772-695C4ACCF0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4" name="Freeform 146">
                <a:extLst>
                  <a:ext uri="{FF2B5EF4-FFF2-40B4-BE49-F238E27FC236}">
                    <a16:creationId xmlns:a16="http://schemas.microsoft.com/office/drawing/2014/main" id="{A48C57E9-B319-0A7A-8E6E-900D67371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5" name="Freeform 147">
                <a:extLst>
                  <a:ext uri="{FF2B5EF4-FFF2-40B4-BE49-F238E27FC236}">
                    <a16:creationId xmlns:a16="http://schemas.microsoft.com/office/drawing/2014/main" id="{A57FB81A-1304-0162-B1EF-5479190106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6" name="Freeform 148">
                <a:extLst>
                  <a:ext uri="{FF2B5EF4-FFF2-40B4-BE49-F238E27FC236}">
                    <a16:creationId xmlns:a16="http://schemas.microsoft.com/office/drawing/2014/main" id="{A6989104-5A58-6FA7-2509-339B18CE0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7" name="Freeform 169">
                <a:extLst>
                  <a:ext uri="{FF2B5EF4-FFF2-40B4-BE49-F238E27FC236}">
                    <a16:creationId xmlns:a16="http://schemas.microsoft.com/office/drawing/2014/main" id="{199239A9-64D5-03A5-4543-59C874F0B8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8" name="Freeform 173">
                <a:extLst>
                  <a:ext uri="{FF2B5EF4-FFF2-40B4-BE49-F238E27FC236}">
                    <a16:creationId xmlns:a16="http://schemas.microsoft.com/office/drawing/2014/main" id="{C8E98122-5DD7-9E4B-6FCE-536A6F1E7A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6E11884-54E8-8A27-7D2E-E9E0276D5808}"/>
                </a:ext>
              </a:extLst>
            </p:cNvPr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0" name="Freeform 10">
                <a:extLst>
                  <a:ext uri="{FF2B5EF4-FFF2-40B4-BE49-F238E27FC236}">
                    <a16:creationId xmlns:a16="http://schemas.microsoft.com/office/drawing/2014/main" id="{5037B99E-8577-9069-9E9C-C04B5855AB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1" name="Freeform 22">
                <a:extLst>
                  <a:ext uri="{FF2B5EF4-FFF2-40B4-BE49-F238E27FC236}">
                    <a16:creationId xmlns:a16="http://schemas.microsoft.com/office/drawing/2014/main" id="{B6D93583-59F1-C71B-DB59-28E3869594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2" name="Freeform 23">
                <a:extLst>
                  <a:ext uri="{FF2B5EF4-FFF2-40B4-BE49-F238E27FC236}">
                    <a16:creationId xmlns:a16="http://schemas.microsoft.com/office/drawing/2014/main" id="{1F243279-9D78-084B-B22E-BA2C07D744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3" name="Freeform 28">
                <a:extLst>
                  <a:ext uri="{FF2B5EF4-FFF2-40B4-BE49-F238E27FC236}">
                    <a16:creationId xmlns:a16="http://schemas.microsoft.com/office/drawing/2014/main" id="{0A493C61-14D8-3113-E9F7-E9CA1B888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4" name="Freeform 35">
                <a:extLst>
                  <a:ext uri="{FF2B5EF4-FFF2-40B4-BE49-F238E27FC236}">
                    <a16:creationId xmlns:a16="http://schemas.microsoft.com/office/drawing/2014/main" id="{03A7B09E-8F25-7310-06F2-2432B271A3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5" name="Freeform 38">
                <a:extLst>
                  <a:ext uri="{FF2B5EF4-FFF2-40B4-BE49-F238E27FC236}">
                    <a16:creationId xmlns:a16="http://schemas.microsoft.com/office/drawing/2014/main" id="{AB969FD3-697E-E0CA-367B-34145A3BB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6" name="Freeform 39">
                <a:extLst>
                  <a:ext uri="{FF2B5EF4-FFF2-40B4-BE49-F238E27FC236}">
                    <a16:creationId xmlns:a16="http://schemas.microsoft.com/office/drawing/2014/main" id="{A5AE1C7D-4A11-E673-7AD6-60759832F2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40">
                <a:extLst>
                  <a:ext uri="{FF2B5EF4-FFF2-40B4-BE49-F238E27FC236}">
                    <a16:creationId xmlns:a16="http://schemas.microsoft.com/office/drawing/2014/main" id="{C8026138-5615-D9C2-516C-E684E74191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9" name="Freeform 46">
                <a:extLst>
                  <a:ext uri="{FF2B5EF4-FFF2-40B4-BE49-F238E27FC236}">
                    <a16:creationId xmlns:a16="http://schemas.microsoft.com/office/drawing/2014/main" id="{54CC518D-85E7-2748-5322-3966AF7DAF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0" name="Freeform 48">
                <a:extLst>
                  <a:ext uri="{FF2B5EF4-FFF2-40B4-BE49-F238E27FC236}">
                    <a16:creationId xmlns:a16="http://schemas.microsoft.com/office/drawing/2014/main" id="{31014FAE-7776-FA1B-7D19-F4E44ABEC5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1" name="Freeform 54">
                <a:extLst>
                  <a:ext uri="{FF2B5EF4-FFF2-40B4-BE49-F238E27FC236}">
                    <a16:creationId xmlns:a16="http://schemas.microsoft.com/office/drawing/2014/main" id="{0A39854E-8A3D-A5DE-36D3-6086C4956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2" name="Freeform 61">
                <a:extLst>
                  <a:ext uri="{FF2B5EF4-FFF2-40B4-BE49-F238E27FC236}">
                    <a16:creationId xmlns:a16="http://schemas.microsoft.com/office/drawing/2014/main" id="{00A3B65D-7C79-4109-2D72-35533F250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3" name="Freeform 68">
                <a:extLst>
                  <a:ext uri="{FF2B5EF4-FFF2-40B4-BE49-F238E27FC236}">
                    <a16:creationId xmlns:a16="http://schemas.microsoft.com/office/drawing/2014/main" id="{D7F1CC34-F93E-81A9-DBD4-9DF4268EDD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Freeform 70">
                <a:extLst>
                  <a:ext uri="{FF2B5EF4-FFF2-40B4-BE49-F238E27FC236}">
                    <a16:creationId xmlns:a16="http://schemas.microsoft.com/office/drawing/2014/main" id="{FBC87F16-D97D-7BCF-8C2C-F357305EEE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5" name="Freeform 71">
                <a:extLst>
                  <a:ext uri="{FF2B5EF4-FFF2-40B4-BE49-F238E27FC236}">
                    <a16:creationId xmlns:a16="http://schemas.microsoft.com/office/drawing/2014/main" id="{C52B6369-AACD-DF9B-BC41-D441D0BDC8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6" name="Freeform 73">
                <a:extLst>
                  <a:ext uri="{FF2B5EF4-FFF2-40B4-BE49-F238E27FC236}">
                    <a16:creationId xmlns:a16="http://schemas.microsoft.com/office/drawing/2014/main" id="{A21AED1F-C7E4-C703-241C-BD3786B3FB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7" name="Freeform 83">
                <a:extLst>
                  <a:ext uri="{FF2B5EF4-FFF2-40B4-BE49-F238E27FC236}">
                    <a16:creationId xmlns:a16="http://schemas.microsoft.com/office/drawing/2014/main" id="{7B9A8915-42F3-FF3E-02EF-569F5E6D2C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8" name="Freeform 120">
                <a:extLst>
                  <a:ext uri="{FF2B5EF4-FFF2-40B4-BE49-F238E27FC236}">
                    <a16:creationId xmlns:a16="http://schemas.microsoft.com/office/drawing/2014/main" id="{D70EC970-5FDE-ABDE-71AF-5670BEC76F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126">
                <a:extLst>
                  <a:ext uri="{FF2B5EF4-FFF2-40B4-BE49-F238E27FC236}">
                    <a16:creationId xmlns:a16="http://schemas.microsoft.com/office/drawing/2014/main" id="{5DDEBD52-9083-2868-C7E0-77CA8CAA4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Freeform 127">
                <a:extLst>
                  <a:ext uri="{FF2B5EF4-FFF2-40B4-BE49-F238E27FC236}">
                    <a16:creationId xmlns:a16="http://schemas.microsoft.com/office/drawing/2014/main" id="{985B6BB2-24B5-48B9-CABF-7583F0696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132">
                <a:extLst>
                  <a:ext uri="{FF2B5EF4-FFF2-40B4-BE49-F238E27FC236}">
                    <a16:creationId xmlns:a16="http://schemas.microsoft.com/office/drawing/2014/main" id="{65D76D42-C62D-542E-B3BB-B8690C2D1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2" name="Freeform 135">
                <a:extLst>
                  <a:ext uri="{FF2B5EF4-FFF2-40B4-BE49-F238E27FC236}">
                    <a16:creationId xmlns:a16="http://schemas.microsoft.com/office/drawing/2014/main" id="{C07F2B48-CA54-7C91-0CE6-1F78807DD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3" name="Freeform 152">
                <a:extLst>
                  <a:ext uri="{FF2B5EF4-FFF2-40B4-BE49-F238E27FC236}">
                    <a16:creationId xmlns:a16="http://schemas.microsoft.com/office/drawing/2014/main" id="{02E9FCAE-F2A8-1B5B-B7C9-C4CDED1C98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4" name="Freeform 154">
                <a:extLst>
                  <a:ext uri="{FF2B5EF4-FFF2-40B4-BE49-F238E27FC236}">
                    <a16:creationId xmlns:a16="http://schemas.microsoft.com/office/drawing/2014/main" id="{727DC31B-1CF1-BED1-5BAF-823B64481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5" name="Freeform 166">
                <a:extLst>
                  <a:ext uri="{FF2B5EF4-FFF2-40B4-BE49-F238E27FC236}">
                    <a16:creationId xmlns:a16="http://schemas.microsoft.com/office/drawing/2014/main" id="{E9BC349C-10C7-2802-CBB2-8EB9949B39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6" name="Freeform 172">
                <a:extLst>
                  <a:ext uri="{FF2B5EF4-FFF2-40B4-BE49-F238E27FC236}">
                    <a16:creationId xmlns:a16="http://schemas.microsoft.com/office/drawing/2014/main" id="{6C62B04D-AC6E-5571-F6FC-192D3DE21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7" name="Freeform 174">
                <a:extLst>
                  <a:ext uri="{FF2B5EF4-FFF2-40B4-BE49-F238E27FC236}">
                    <a16:creationId xmlns:a16="http://schemas.microsoft.com/office/drawing/2014/main" id="{5950EF89-CECA-68A4-302B-9E35D581BD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9058CD-0E3B-1576-EDF9-5C566E26B3C5}"/>
                </a:ext>
              </a:extLst>
            </p:cNvPr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93" name="Freeform 15">
                <a:extLst>
                  <a:ext uri="{FF2B5EF4-FFF2-40B4-BE49-F238E27FC236}">
                    <a16:creationId xmlns:a16="http://schemas.microsoft.com/office/drawing/2014/main" id="{65B0CEA2-7AF3-C281-271C-4AAD971477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Freeform 25">
                <a:extLst>
                  <a:ext uri="{FF2B5EF4-FFF2-40B4-BE49-F238E27FC236}">
                    <a16:creationId xmlns:a16="http://schemas.microsoft.com/office/drawing/2014/main" id="{9F14832B-9C77-2D1D-FC61-0953E0554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Freeform 56">
                <a:extLst>
                  <a:ext uri="{FF2B5EF4-FFF2-40B4-BE49-F238E27FC236}">
                    <a16:creationId xmlns:a16="http://schemas.microsoft.com/office/drawing/2014/main" id="{7DF79796-E9CA-6747-D392-6C507BEB0CE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6" name="Freeform 89">
                <a:extLst>
                  <a:ext uri="{FF2B5EF4-FFF2-40B4-BE49-F238E27FC236}">
                    <a16:creationId xmlns:a16="http://schemas.microsoft.com/office/drawing/2014/main" id="{CACE0BCB-3066-E9A1-2BAB-35BF9CEDC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Freeform 90">
                <a:extLst>
                  <a:ext uri="{FF2B5EF4-FFF2-40B4-BE49-F238E27FC236}">
                    <a16:creationId xmlns:a16="http://schemas.microsoft.com/office/drawing/2014/main" id="{955A14C5-A639-382E-9B4D-4C5334CB64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8" name="Freeform 96">
                <a:extLst>
                  <a:ext uri="{FF2B5EF4-FFF2-40B4-BE49-F238E27FC236}">
                    <a16:creationId xmlns:a16="http://schemas.microsoft.com/office/drawing/2014/main" id="{5B8781AA-3158-4D3C-D47F-49D77D4109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9" name="Freeform 109">
                <a:extLst>
                  <a:ext uri="{FF2B5EF4-FFF2-40B4-BE49-F238E27FC236}">
                    <a16:creationId xmlns:a16="http://schemas.microsoft.com/office/drawing/2014/main" id="{0A86C331-8040-1E9B-5D02-71AB9797EC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123">
                <a:extLst>
                  <a:ext uri="{FF2B5EF4-FFF2-40B4-BE49-F238E27FC236}">
                    <a16:creationId xmlns:a16="http://schemas.microsoft.com/office/drawing/2014/main" id="{00DF77C0-4DFE-E51A-BEDD-739094690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B4FA4E00-0C33-9407-FDCC-E17ABF44B75E}"/>
                  </a:ext>
                </a:extLst>
              </p:cNvPr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17" name="Freeform 12">
                  <a:extLst>
                    <a:ext uri="{FF2B5EF4-FFF2-40B4-BE49-F238E27FC236}">
                      <a16:creationId xmlns:a16="http://schemas.microsoft.com/office/drawing/2014/main" id="{AFB79A8F-1B8E-8C5A-A01F-33BA72BE625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2EF26588-7B7C-25D4-10EA-97DFD75D18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9" name="Freeform 124">
                  <a:extLst>
                    <a:ext uri="{FF2B5EF4-FFF2-40B4-BE49-F238E27FC236}">
                      <a16:creationId xmlns:a16="http://schemas.microsoft.com/office/drawing/2014/main" id="{CDBC7AA1-79A9-B3EA-A708-3834770DF16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02" name="Freeform 158">
                <a:extLst>
                  <a:ext uri="{FF2B5EF4-FFF2-40B4-BE49-F238E27FC236}">
                    <a16:creationId xmlns:a16="http://schemas.microsoft.com/office/drawing/2014/main" id="{CA5B391A-1DE6-E858-45EB-B1AC7778A5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7544AFA3-5267-E58F-1130-63754499017A}"/>
                  </a:ext>
                </a:extLst>
              </p:cNvPr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105" name="Freeform 21">
                  <a:extLst>
                    <a:ext uri="{FF2B5EF4-FFF2-40B4-BE49-F238E27FC236}">
                      <a16:creationId xmlns:a16="http://schemas.microsoft.com/office/drawing/2014/main" id="{02A2ED6F-E742-2F3D-D571-F2382FB9A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6" name="Freeform 75">
                  <a:extLst>
                    <a:ext uri="{FF2B5EF4-FFF2-40B4-BE49-F238E27FC236}">
                      <a16:creationId xmlns:a16="http://schemas.microsoft.com/office/drawing/2014/main" id="{8A4D0A0B-B929-9112-D738-0384AF3A867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7" name="Freeform 88">
                  <a:extLst>
                    <a:ext uri="{FF2B5EF4-FFF2-40B4-BE49-F238E27FC236}">
                      <a16:creationId xmlns:a16="http://schemas.microsoft.com/office/drawing/2014/main" id="{BE87E2E8-0D68-7C97-40B9-1B8895A46A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8" name="Freeform 94">
                  <a:extLst>
                    <a:ext uri="{FF2B5EF4-FFF2-40B4-BE49-F238E27FC236}">
                      <a16:creationId xmlns:a16="http://schemas.microsoft.com/office/drawing/2014/main" id="{9158AC62-7EA6-CB45-344C-D0BEA0CF0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9" name="Freeform 114">
                  <a:extLst>
                    <a:ext uri="{FF2B5EF4-FFF2-40B4-BE49-F238E27FC236}">
                      <a16:creationId xmlns:a16="http://schemas.microsoft.com/office/drawing/2014/main" id="{B6040C18-EEED-86CD-ECCB-B959110E08C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128">
                  <a:extLst>
                    <a:ext uri="{FF2B5EF4-FFF2-40B4-BE49-F238E27FC236}">
                      <a16:creationId xmlns:a16="http://schemas.microsoft.com/office/drawing/2014/main" id="{5633CDA1-3A64-91D9-B2FC-2EA4947583C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Freeform 129">
                  <a:extLst>
                    <a:ext uri="{FF2B5EF4-FFF2-40B4-BE49-F238E27FC236}">
                      <a16:creationId xmlns:a16="http://schemas.microsoft.com/office/drawing/2014/main" id="{C9D9BB20-732C-1D7D-3418-1A4678C3AC9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2" name="Freeform 143">
                  <a:extLst>
                    <a:ext uri="{FF2B5EF4-FFF2-40B4-BE49-F238E27FC236}">
                      <a16:creationId xmlns:a16="http://schemas.microsoft.com/office/drawing/2014/main" id="{43B35D76-B41C-A3F9-642F-41052788F9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3" name="Freeform 160">
                  <a:extLst>
                    <a:ext uri="{FF2B5EF4-FFF2-40B4-BE49-F238E27FC236}">
                      <a16:creationId xmlns:a16="http://schemas.microsoft.com/office/drawing/2014/main" id="{A43EE3A5-9DB6-74C1-5482-B2CE5097FD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162">
                  <a:extLst>
                    <a:ext uri="{FF2B5EF4-FFF2-40B4-BE49-F238E27FC236}">
                      <a16:creationId xmlns:a16="http://schemas.microsoft.com/office/drawing/2014/main" id="{BBD24BDF-BDDC-5014-E80D-45C71F0A04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5" name="Freeform 167">
                  <a:extLst>
                    <a:ext uri="{FF2B5EF4-FFF2-40B4-BE49-F238E27FC236}">
                      <a16:creationId xmlns:a16="http://schemas.microsoft.com/office/drawing/2014/main" id="{F277573C-9E71-E5B9-B1EC-D6A1C28F5C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6" name="Freeform 175">
                  <a:extLst>
                    <a:ext uri="{FF2B5EF4-FFF2-40B4-BE49-F238E27FC236}">
                      <a16:creationId xmlns:a16="http://schemas.microsoft.com/office/drawing/2014/main" id="{FDCEF68F-9C5C-D12F-32C6-73B02A0C70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04" name="Freeform 176">
                <a:extLst>
                  <a:ext uri="{FF2B5EF4-FFF2-40B4-BE49-F238E27FC236}">
                    <a16:creationId xmlns:a16="http://schemas.microsoft.com/office/drawing/2014/main" id="{2E25F3EB-452D-9809-4265-3E95F7C9D5A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B77FE50-47C5-E482-5B94-D464BA823C9F}"/>
                </a:ext>
              </a:extLst>
            </p:cNvPr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32" name="Freeform 5">
                <a:extLst>
                  <a:ext uri="{FF2B5EF4-FFF2-40B4-BE49-F238E27FC236}">
                    <a16:creationId xmlns:a16="http://schemas.microsoft.com/office/drawing/2014/main" id="{36032E68-8830-FF23-5BA9-EE34E4AAFD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9">
                <a:extLst>
                  <a:ext uri="{FF2B5EF4-FFF2-40B4-BE49-F238E27FC236}">
                    <a16:creationId xmlns:a16="http://schemas.microsoft.com/office/drawing/2014/main" id="{8E848E61-A32B-D498-1DB7-2758E95314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17">
                <a:extLst>
                  <a:ext uri="{FF2B5EF4-FFF2-40B4-BE49-F238E27FC236}">
                    <a16:creationId xmlns:a16="http://schemas.microsoft.com/office/drawing/2014/main" id="{4899D4C0-E64D-1085-25FC-B128DB4EFC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19">
                <a:extLst>
                  <a:ext uri="{FF2B5EF4-FFF2-40B4-BE49-F238E27FC236}">
                    <a16:creationId xmlns:a16="http://schemas.microsoft.com/office/drawing/2014/main" id="{616A0ABB-D824-4FE6-3EBE-3B96429526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20">
                <a:extLst>
                  <a:ext uri="{FF2B5EF4-FFF2-40B4-BE49-F238E27FC236}">
                    <a16:creationId xmlns:a16="http://schemas.microsoft.com/office/drawing/2014/main" id="{6EF23AF7-AE34-FDA7-7063-CEC3A1D307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26">
                <a:extLst>
                  <a:ext uri="{FF2B5EF4-FFF2-40B4-BE49-F238E27FC236}">
                    <a16:creationId xmlns:a16="http://schemas.microsoft.com/office/drawing/2014/main" id="{1A38E608-4069-9B19-5DEE-1A5279EA0B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30">
                <a:extLst>
                  <a:ext uri="{FF2B5EF4-FFF2-40B4-BE49-F238E27FC236}">
                    <a16:creationId xmlns:a16="http://schemas.microsoft.com/office/drawing/2014/main" id="{F255DAC8-1D06-A346-B4E2-FC077F36D8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31">
                <a:extLst>
                  <a:ext uri="{FF2B5EF4-FFF2-40B4-BE49-F238E27FC236}">
                    <a16:creationId xmlns:a16="http://schemas.microsoft.com/office/drawing/2014/main" id="{A09F2968-02B3-1923-CA61-60A344602B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32">
                <a:extLst>
                  <a:ext uri="{FF2B5EF4-FFF2-40B4-BE49-F238E27FC236}">
                    <a16:creationId xmlns:a16="http://schemas.microsoft.com/office/drawing/2014/main" id="{99B82836-E619-DCD0-31D7-4D114EEB13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34">
                <a:extLst>
                  <a:ext uri="{FF2B5EF4-FFF2-40B4-BE49-F238E27FC236}">
                    <a16:creationId xmlns:a16="http://schemas.microsoft.com/office/drawing/2014/main" id="{F1E9CDE6-46D4-5F1C-85E9-FC3363B522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36">
                <a:extLst>
                  <a:ext uri="{FF2B5EF4-FFF2-40B4-BE49-F238E27FC236}">
                    <a16:creationId xmlns:a16="http://schemas.microsoft.com/office/drawing/2014/main" id="{1060F86F-5507-AD3F-5ED1-F9FA5D216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41">
                <a:extLst>
                  <a:ext uri="{FF2B5EF4-FFF2-40B4-BE49-F238E27FC236}">
                    <a16:creationId xmlns:a16="http://schemas.microsoft.com/office/drawing/2014/main" id="{28A87B8F-C554-289B-9D90-88AA94BC6C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44">
                <a:extLst>
                  <a:ext uri="{FF2B5EF4-FFF2-40B4-BE49-F238E27FC236}">
                    <a16:creationId xmlns:a16="http://schemas.microsoft.com/office/drawing/2014/main" id="{079BBCDB-5145-5158-FB4E-ED4C76D5D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47">
                <a:extLst>
                  <a:ext uri="{FF2B5EF4-FFF2-40B4-BE49-F238E27FC236}">
                    <a16:creationId xmlns:a16="http://schemas.microsoft.com/office/drawing/2014/main" id="{C51CF8C6-D435-0396-7504-616E9646F9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50">
                <a:extLst>
                  <a:ext uri="{FF2B5EF4-FFF2-40B4-BE49-F238E27FC236}">
                    <a16:creationId xmlns:a16="http://schemas.microsoft.com/office/drawing/2014/main" id="{9736E7CC-B7C6-26BA-D0B4-C8C48566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51">
                <a:extLst>
                  <a:ext uri="{FF2B5EF4-FFF2-40B4-BE49-F238E27FC236}">
                    <a16:creationId xmlns:a16="http://schemas.microsoft.com/office/drawing/2014/main" id="{8612B834-BE58-7A2A-8131-42C49E915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53">
                <a:extLst>
                  <a:ext uri="{FF2B5EF4-FFF2-40B4-BE49-F238E27FC236}">
                    <a16:creationId xmlns:a16="http://schemas.microsoft.com/office/drawing/2014/main" id="{7BA46BBF-7A38-CBD4-1686-F31533D5D5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58">
                <a:extLst>
                  <a:ext uri="{FF2B5EF4-FFF2-40B4-BE49-F238E27FC236}">
                    <a16:creationId xmlns:a16="http://schemas.microsoft.com/office/drawing/2014/main" id="{077C5719-8603-D379-A82D-A7BC99D6E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62">
                <a:extLst>
                  <a:ext uri="{FF2B5EF4-FFF2-40B4-BE49-F238E27FC236}">
                    <a16:creationId xmlns:a16="http://schemas.microsoft.com/office/drawing/2014/main" id="{B19E517A-6869-41A7-B6FE-D0CFAFBA3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64">
                <a:extLst>
                  <a:ext uri="{FF2B5EF4-FFF2-40B4-BE49-F238E27FC236}">
                    <a16:creationId xmlns:a16="http://schemas.microsoft.com/office/drawing/2014/main" id="{2F8B6C4A-CB3A-D7DC-A299-44DB97BA0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65">
                <a:extLst>
                  <a:ext uri="{FF2B5EF4-FFF2-40B4-BE49-F238E27FC236}">
                    <a16:creationId xmlns:a16="http://schemas.microsoft.com/office/drawing/2014/main" id="{3C4B2089-75F1-9BB8-6B14-74B6EB145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66">
                <a:extLst>
                  <a:ext uri="{FF2B5EF4-FFF2-40B4-BE49-F238E27FC236}">
                    <a16:creationId xmlns:a16="http://schemas.microsoft.com/office/drawing/2014/main" id="{1F2BEA7D-D11B-054A-E06E-C966FAF9A1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69">
                <a:extLst>
                  <a:ext uri="{FF2B5EF4-FFF2-40B4-BE49-F238E27FC236}">
                    <a16:creationId xmlns:a16="http://schemas.microsoft.com/office/drawing/2014/main" id="{C5FA3013-2A22-157F-6990-660FEE6FB2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77">
                <a:extLst>
                  <a:ext uri="{FF2B5EF4-FFF2-40B4-BE49-F238E27FC236}">
                    <a16:creationId xmlns:a16="http://schemas.microsoft.com/office/drawing/2014/main" id="{D3E7899B-C9AC-3141-DA8A-0E44FB5E79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79">
                <a:extLst>
                  <a:ext uri="{FF2B5EF4-FFF2-40B4-BE49-F238E27FC236}">
                    <a16:creationId xmlns:a16="http://schemas.microsoft.com/office/drawing/2014/main" id="{D3474850-65F9-61DA-0B7C-FB8F572FD7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84">
                <a:extLst>
                  <a:ext uri="{FF2B5EF4-FFF2-40B4-BE49-F238E27FC236}">
                    <a16:creationId xmlns:a16="http://schemas.microsoft.com/office/drawing/2014/main" id="{AE61B192-9F7D-E622-B23A-3FDE6220E0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86">
                <a:extLst>
                  <a:ext uri="{FF2B5EF4-FFF2-40B4-BE49-F238E27FC236}">
                    <a16:creationId xmlns:a16="http://schemas.microsoft.com/office/drawing/2014/main" id="{25E594F5-1271-3B3E-AA44-E6137AEAC7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92">
                <a:extLst>
                  <a:ext uri="{FF2B5EF4-FFF2-40B4-BE49-F238E27FC236}">
                    <a16:creationId xmlns:a16="http://schemas.microsoft.com/office/drawing/2014/main" id="{0A7A49AF-0C40-AF38-46C4-EE5D5536C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0" name="Freeform 95">
                <a:extLst>
                  <a:ext uri="{FF2B5EF4-FFF2-40B4-BE49-F238E27FC236}">
                    <a16:creationId xmlns:a16="http://schemas.microsoft.com/office/drawing/2014/main" id="{283FA7C0-6F53-CF17-D72D-1B0E11486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97">
                <a:extLst>
                  <a:ext uri="{FF2B5EF4-FFF2-40B4-BE49-F238E27FC236}">
                    <a16:creationId xmlns:a16="http://schemas.microsoft.com/office/drawing/2014/main" id="{A7A43D1E-E67E-559A-BA97-ACBDD3B6A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98">
                <a:extLst>
                  <a:ext uri="{FF2B5EF4-FFF2-40B4-BE49-F238E27FC236}">
                    <a16:creationId xmlns:a16="http://schemas.microsoft.com/office/drawing/2014/main" id="{B4943917-4A12-A4E9-ED36-3A71124D4D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102">
                <a:extLst>
                  <a:ext uri="{FF2B5EF4-FFF2-40B4-BE49-F238E27FC236}">
                    <a16:creationId xmlns:a16="http://schemas.microsoft.com/office/drawing/2014/main" id="{DEB7DDD6-DE17-B5D6-E333-B994EA3E22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103">
                <a:extLst>
                  <a:ext uri="{FF2B5EF4-FFF2-40B4-BE49-F238E27FC236}">
                    <a16:creationId xmlns:a16="http://schemas.microsoft.com/office/drawing/2014/main" id="{6FB48144-C758-9346-C79D-E52C404C17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106">
                <a:extLst>
                  <a:ext uri="{FF2B5EF4-FFF2-40B4-BE49-F238E27FC236}">
                    <a16:creationId xmlns:a16="http://schemas.microsoft.com/office/drawing/2014/main" id="{EA3395E9-9256-9CF6-9E5A-6C15CD1BE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108">
                <a:extLst>
                  <a:ext uri="{FF2B5EF4-FFF2-40B4-BE49-F238E27FC236}">
                    <a16:creationId xmlns:a16="http://schemas.microsoft.com/office/drawing/2014/main" id="{D518BB96-F3C8-DDF8-7E11-C1616E8F6C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111">
                <a:extLst>
                  <a:ext uri="{FF2B5EF4-FFF2-40B4-BE49-F238E27FC236}">
                    <a16:creationId xmlns:a16="http://schemas.microsoft.com/office/drawing/2014/main" id="{05693BA5-6FAF-ADD1-5DAD-A7DB063DE2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112">
                <a:extLst>
                  <a:ext uri="{FF2B5EF4-FFF2-40B4-BE49-F238E27FC236}">
                    <a16:creationId xmlns:a16="http://schemas.microsoft.com/office/drawing/2014/main" id="{17AC483E-03BF-8F3E-804F-5941B11C7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15">
                <a:extLst>
                  <a:ext uri="{FF2B5EF4-FFF2-40B4-BE49-F238E27FC236}">
                    <a16:creationId xmlns:a16="http://schemas.microsoft.com/office/drawing/2014/main" id="{40A384B4-BA29-CF8F-E086-E738AE0C7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116">
                <a:extLst>
                  <a:ext uri="{FF2B5EF4-FFF2-40B4-BE49-F238E27FC236}">
                    <a16:creationId xmlns:a16="http://schemas.microsoft.com/office/drawing/2014/main" id="{A4DA2DC7-504E-2705-CF74-73A50AA5F8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18">
                <a:extLst>
                  <a:ext uri="{FF2B5EF4-FFF2-40B4-BE49-F238E27FC236}">
                    <a16:creationId xmlns:a16="http://schemas.microsoft.com/office/drawing/2014/main" id="{A5FE4DA7-53EB-1434-5B25-BFBDB959C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19">
                <a:extLst>
                  <a:ext uri="{FF2B5EF4-FFF2-40B4-BE49-F238E27FC236}">
                    <a16:creationId xmlns:a16="http://schemas.microsoft.com/office/drawing/2014/main" id="{9617A3C1-1E6A-560F-CDF3-AD662B139B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133">
                <a:extLst>
                  <a:ext uri="{FF2B5EF4-FFF2-40B4-BE49-F238E27FC236}">
                    <a16:creationId xmlns:a16="http://schemas.microsoft.com/office/drawing/2014/main" id="{55C04F9C-2F79-1E0D-5B55-A4A3155CBB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136">
                <a:extLst>
                  <a:ext uri="{FF2B5EF4-FFF2-40B4-BE49-F238E27FC236}">
                    <a16:creationId xmlns:a16="http://schemas.microsoft.com/office/drawing/2014/main" id="{B621F881-BDF0-DAFD-E3DE-C0614C89A9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141">
                <a:extLst>
                  <a:ext uri="{FF2B5EF4-FFF2-40B4-BE49-F238E27FC236}">
                    <a16:creationId xmlns:a16="http://schemas.microsoft.com/office/drawing/2014/main" id="{675F92AE-9511-F3FC-3CF5-3B45AA611B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142">
                <a:extLst>
                  <a:ext uri="{FF2B5EF4-FFF2-40B4-BE49-F238E27FC236}">
                    <a16:creationId xmlns:a16="http://schemas.microsoft.com/office/drawing/2014/main" id="{1B757878-76C6-3C2C-212E-A755034E7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144">
                <a:extLst>
                  <a:ext uri="{FF2B5EF4-FFF2-40B4-BE49-F238E27FC236}">
                    <a16:creationId xmlns:a16="http://schemas.microsoft.com/office/drawing/2014/main" id="{E6DC6549-1C33-882A-47A3-4AA4713812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149">
                <a:extLst>
                  <a:ext uri="{FF2B5EF4-FFF2-40B4-BE49-F238E27FC236}">
                    <a16:creationId xmlns:a16="http://schemas.microsoft.com/office/drawing/2014/main" id="{D8A24C95-1011-F833-C76E-D94B71A996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150">
                <a:extLst>
                  <a:ext uri="{FF2B5EF4-FFF2-40B4-BE49-F238E27FC236}">
                    <a16:creationId xmlns:a16="http://schemas.microsoft.com/office/drawing/2014/main" id="{F2055227-5A3C-5B3F-234C-C7ABD3DC0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151">
                <a:extLst>
                  <a:ext uri="{FF2B5EF4-FFF2-40B4-BE49-F238E27FC236}">
                    <a16:creationId xmlns:a16="http://schemas.microsoft.com/office/drawing/2014/main" id="{9CF1366F-05CD-07EE-2EE6-E672C3395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153">
                <a:extLst>
                  <a:ext uri="{FF2B5EF4-FFF2-40B4-BE49-F238E27FC236}">
                    <a16:creationId xmlns:a16="http://schemas.microsoft.com/office/drawing/2014/main" id="{D4D64497-3390-E3F9-141F-25E38B775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155">
                <a:extLst>
                  <a:ext uri="{FF2B5EF4-FFF2-40B4-BE49-F238E27FC236}">
                    <a16:creationId xmlns:a16="http://schemas.microsoft.com/office/drawing/2014/main" id="{ED6768B2-062D-AB91-C291-BE0306F5F0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156">
                <a:extLst>
                  <a:ext uri="{FF2B5EF4-FFF2-40B4-BE49-F238E27FC236}">
                    <a16:creationId xmlns:a16="http://schemas.microsoft.com/office/drawing/2014/main" id="{9F2E1441-E0C3-0F7D-010E-2B85DF685B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157">
                <a:extLst>
                  <a:ext uri="{FF2B5EF4-FFF2-40B4-BE49-F238E27FC236}">
                    <a16:creationId xmlns:a16="http://schemas.microsoft.com/office/drawing/2014/main" id="{5CE0403A-516D-6E2B-D393-7458F391EC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159">
                <a:extLst>
                  <a:ext uri="{FF2B5EF4-FFF2-40B4-BE49-F238E27FC236}">
                    <a16:creationId xmlns:a16="http://schemas.microsoft.com/office/drawing/2014/main" id="{C2024F79-6EE7-AE80-444F-93AEC2F239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164">
                <a:extLst>
                  <a:ext uri="{FF2B5EF4-FFF2-40B4-BE49-F238E27FC236}">
                    <a16:creationId xmlns:a16="http://schemas.microsoft.com/office/drawing/2014/main" id="{E4073A31-3E02-6BE8-D6CE-97EA4F2E9A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168">
                <a:extLst>
                  <a:ext uri="{FF2B5EF4-FFF2-40B4-BE49-F238E27FC236}">
                    <a16:creationId xmlns:a16="http://schemas.microsoft.com/office/drawing/2014/main" id="{4BB79F89-E908-366E-C5E8-E881AF469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170">
                <a:extLst>
                  <a:ext uri="{FF2B5EF4-FFF2-40B4-BE49-F238E27FC236}">
                    <a16:creationId xmlns:a16="http://schemas.microsoft.com/office/drawing/2014/main" id="{B8845A06-0561-C9F3-6281-6919F5D9FE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177">
                <a:extLst>
                  <a:ext uri="{FF2B5EF4-FFF2-40B4-BE49-F238E27FC236}">
                    <a16:creationId xmlns:a16="http://schemas.microsoft.com/office/drawing/2014/main" id="{4D5DF87A-12FD-EDAA-EEB7-C5A42F01B1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178">
                <a:extLst>
                  <a:ext uri="{FF2B5EF4-FFF2-40B4-BE49-F238E27FC236}">
                    <a16:creationId xmlns:a16="http://schemas.microsoft.com/office/drawing/2014/main" id="{ED44ED66-DEF4-902A-610B-F611227BBD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179">
                <a:extLst>
                  <a:ext uri="{FF2B5EF4-FFF2-40B4-BE49-F238E27FC236}">
                    <a16:creationId xmlns:a16="http://schemas.microsoft.com/office/drawing/2014/main" id="{377BD4C2-3E7A-AAE2-FAA0-305F74C248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180">
                <a:extLst>
                  <a:ext uri="{FF2B5EF4-FFF2-40B4-BE49-F238E27FC236}">
                    <a16:creationId xmlns:a16="http://schemas.microsoft.com/office/drawing/2014/main" id="{506AF530-A4D6-5979-6CA1-EFF36386FB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1EE5A625-CF8D-4DB8-B64A-918374A7C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558560" cy="6858000"/>
          </a:xfrm>
          <a:solidFill>
            <a:schemeClr val="accent2">
              <a:alpha val="71000"/>
            </a:schemeClr>
          </a:solidFill>
        </p:spPr>
        <p:txBody>
          <a:bodyPr/>
          <a:lstStyle/>
          <a:p>
            <a:r>
              <a:rPr lang="en-US" dirty="0"/>
              <a:t>Potential issues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F9D1E4F5-C5CC-4509-A364-CC20767557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2023 – 05 – 9 </a:t>
            </a:r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06CB055-2C7B-4271-88ED-F5872EAF9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DATA DRIVEN™  – Green Lab Web app 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C31DFE7-B40B-46F0-B411-4719122FE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662E445-5222-442C-9812-2FA51B852A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28980" y="767076"/>
            <a:ext cx="7678273" cy="5090187"/>
          </a:xfrm>
          <a:effectLst>
            <a:outerShdw blurRad="50800" dist="38100" dir="13500000" algn="br" rotWithShape="0">
              <a:schemeClr val="tx1">
                <a:alpha val="48000"/>
              </a:schemeClr>
            </a:outerShdw>
          </a:effectLst>
        </p:spPr>
        <p:txBody>
          <a:bodyPr/>
          <a:lstStyle/>
          <a:p>
            <a:r>
              <a:rPr lang="en-US" sz="2800" b="1" dirty="0"/>
              <a:t>Could get slow for very large datasets (Pandas)</a:t>
            </a:r>
          </a:p>
          <a:p>
            <a:r>
              <a:rPr lang="en-US" sz="2800" b="1" dirty="0"/>
              <a:t>Costly if working with bigger Datasets​ </a:t>
            </a:r>
            <a:br>
              <a:rPr lang="en-US" sz="2800" b="1" dirty="0"/>
            </a:br>
            <a:r>
              <a:rPr lang="en-US" sz="2800" b="1" dirty="0"/>
              <a:t>(AWS Redshift)</a:t>
            </a:r>
          </a:p>
          <a:p>
            <a:r>
              <a:rPr lang="en-US" sz="2800" b="1" dirty="0"/>
              <a:t>Limited interactivity when compared to </a:t>
            </a:r>
            <a:r>
              <a:rPr lang="en-US" sz="2800" b="1" dirty="0" err="1"/>
              <a:t>Plotly</a:t>
            </a:r>
            <a:r>
              <a:rPr lang="en-US" sz="2800" b="1" dirty="0"/>
              <a:t> and Bokeh (Matplotlib, Seaborn)​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DD11EA8B-DB5B-4136-99D3-4D19B6692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615" y="4725731"/>
            <a:ext cx="3282916" cy="640698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790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een Pitch Deck_TM16411175_Win32_JC_SL_v3" id="{8B4DAF89-59FE-4064-AB7A-372A9529B50F}" vid="{3DF83A45-BE94-4B01-94A1-C38A7DA6C9D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1B15C2-B622-4464-872A-FFB13E3A35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439292-23DE-4FBC-B000-AFED89AC64F3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065F1115-A9D1-4ADF-878E-8B9CEB141684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{402C51B6-E67D-4465-8DD1-AC08297106E3}tf16411175_win32</Template>
  <TotalTime>265</TotalTime>
  <Words>766</Words>
  <Application>Microsoft Office PowerPoint</Application>
  <PresentationFormat>Widescreen</PresentationFormat>
  <Paragraphs>108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Google Sans</vt:lpstr>
      <vt:lpstr>Tenorite </vt:lpstr>
      <vt:lpstr>Tenorite Bold</vt:lpstr>
      <vt:lpstr>Office Theme</vt:lpstr>
      <vt:lpstr>Green lab  web application</vt:lpstr>
      <vt:lpstr>About us</vt:lpstr>
      <vt:lpstr>Meet the team</vt:lpstr>
      <vt:lpstr>TECHNOLOGY STACK –  front-end</vt:lpstr>
      <vt:lpstr>TECHNOLOGY STACK –  back-end</vt:lpstr>
      <vt:lpstr>TECHNOLOGY STACK –  database</vt:lpstr>
      <vt:lpstr>FEATURES</vt:lpstr>
      <vt:lpstr>Product Benefits</vt:lpstr>
      <vt:lpstr>Potential issues</vt:lpstr>
      <vt:lpstr>Questions</vt:lpstr>
    </vt:vector>
  </TitlesOfParts>
  <Company>Champlain Lennoxville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lab  web application</dc:title>
  <dc:creator>Jose Vladimir Estevez Carlucci</dc:creator>
  <cp:lastModifiedBy>Jose Vladimir Estevez Carlucci</cp:lastModifiedBy>
  <cp:revision>2</cp:revision>
  <dcterms:created xsi:type="dcterms:W3CDTF">2023-05-08T01:14:30Z</dcterms:created>
  <dcterms:modified xsi:type="dcterms:W3CDTF">2023-05-08T19:02:21Z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